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5" r:id="rId4"/>
  </p:sldMasterIdLst>
  <p:notesMasterIdLst>
    <p:notesMasterId r:id="rId27"/>
  </p:notesMasterIdLst>
  <p:handoutMasterIdLst>
    <p:handoutMasterId r:id="rId28"/>
  </p:handoutMasterIdLst>
  <p:sldIdLst>
    <p:sldId id="291" r:id="rId5"/>
    <p:sldId id="268" r:id="rId6"/>
    <p:sldId id="257" r:id="rId7"/>
    <p:sldId id="277" r:id="rId8"/>
    <p:sldId id="294" r:id="rId9"/>
    <p:sldId id="295" r:id="rId10"/>
    <p:sldId id="320" r:id="rId11"/>
    <p:sldId id="319" r:id="rId12"/>
    <p:sldId id="299" r:id="rId13"/>
    <p:sldId id="298" r:id="rId14"/>
    <p:sldId id="300" r:id="rId15"/>
    <p:sldId id="301" r:id="rId16"/>
    <p:sldId id="304" r:id="rId17"/>
    <p:sldId id="306" r:id="rId18"/>
    <p:sldId id="307" r:id="rId19"/>
    <p:sldId id="314" r:id="rId20"/>
    <p:sldId id="322" r:id="rId21"/>
    <p:sldId id="315" r:id="rId22"/>
    <p:sldId id="316" r:id="rId23"/>
    <p:sldId id="317" r:id="rId24"/>
    <p:sldId id="318" r:id="rId25"/>
    <p:sldId id="281" r:id="rId26"/>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6" userDrawn="1">
          <p15:clr>
            <a:srgbClr val="A4A3A4"/>
          </p15:clr>
        </p15:guide>
        <p15:guide id="2" pos="57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llin Rowlands" initials="KR" lastIdx="1" clrIdx="0">
    <p:extLst>
      <p:ext uri="{19B8F6BF-5375-455C-9EA6-DF929625EA0E}">
        <p15:presenceInfo xmlns:p15="http://schemas.microsoft.com/office/powerpoint/2012/main" userId="S::krowlands@ahpnet.com::4ce31034-528d-4aa7-9aa5-b26ce775dca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3E7940-1FE7-4723-BA35-1903F0DB8730}" v="330" dt="2020-01-10T11:23:15.995"/>
    <p1510:client id="{5A94FCD4-0F54-73F2-41F9-52044FEE6391}" v="443" dt="2020-01-09T22:06:34.616"/>
    <p1510:client id="{E9F5BC3C-A909-EEF8-A3BE-37F17129754B}" v="2435" dt="2020-01-09T23:46:17.9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727" autoAdjust="0"/>
    <p:restoredTop sz="95407" autoAdjust="0"/>
  </p:normalViewPr>
  <p:slideViewPr>
    <p:cSldViewPr snapToGrid="0">
      <p:cViewPr varScale="1">
        <p:scale>
          <a:sx n="67" d="100"/>
          <a:sy n="67" d="100"/>
        </p:scale>
        <p:origin x="352" y="46"/>
      </p:cViewPr>
      <p:guideLst>
        <p:guide orient="horz" pos="2256"/>
        <p:guide pos="576"/>
      </p:guideLst>
    </p:cSldViewPr>
  </p:slideViewPr>
  <p:outlineViewPr>
    <p:cViewPr>
      <p:scale>
        <a:sx n="33" d="100"/>
        <a:sy n="33" d="100"/>
      </p:scale>
      <p:origin x="0" y="-207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5" d="100"/>
          <a:sy n="85" d="100"/>
        </p:scale>
        <p:origin x="3846"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616" tIns="46808" rIns="93616" bIns="46808"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7072"/>
          </a:xfrm>
          <a:prstGeom prst="rect">
            <a:avLst/>
          </a:prstGeom>
        </p:spPr>
        <p:txBody>
          <a:bodyPr vert="horz" lIns="93616" tIns="46808" rIns="93616" bIns="46808" rtlCol="0"/>
          <a:lstStyle>
            <a:lvl1pPr algn="r">
              <a:defRPr sz="1200"/>
            </a:lvl1pPr>
          </a:lstStyle>
          <a:p>
            <a:fld id="{4E488964-F07B-4A19-9A41-0A9A8AD22021}" type="datetimeFigureOut">
              <a:rPr lang="en-US" smtClean="0"/>
              <a:t>8/24/2021</a:t>
            </a:fld>
            <a:endParaRPr lang="en-US" dirty="0"/>
          </a:p>
        </p:txBody>
      </p:sp>
      <p:sp>
        <p:nvSpPr>
          <p:cNvPr id="4" name="Footer Placeholder 3"/>
          <p:cNvSpPr>
            <a:spLocks noGrp="1"/>
          </p:cNvSpPr>
          <p:nvPr>
            <p:ph type="ftr" sz="quarter" idx="2"/>
          </p:nvPr>
        </p:nvSpPr>
        <p:spPr>
          <a:xfrm>
            <a:off x="0" y="8842031"/>
            <a:ext cx="3043343" cy="467071"/>
          </a:xfrm>
          <a:prstGeom prst="rect">
            <a:avLst/>
          </a:prstGeom>
        </p:spPr>
        <p:txBody>
          <a:bodyPr vert="horz" lIns="93616" tIns="46808" rIns="93616" bIns="4680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31"/>
            <a:ext cx="3043343" cy="467071"/>
          </a:xfrm>
          <a:prstGeom prst="rect">
            <a:avLst/>
          </a:prstGeom>
        </p:spPr>
        <p:txBody>
          <a:bodyPr vert="horz" lIns="93616" tIns="46808" rIns="93616" bIns="46808" rtlCol="0" anchor="b"/>
          <a:lstStyle>
            <a:lvl1pPr algn="r">
              <a:defRPr sz="1200"/>
            </a:lvl1pPr>
          </a:lstStyle>
          <a:p>
            <a:fld id="{5CDC765D-5EC9-4DDA-865A-CCC87910565B}" type="slidenum">
              <a:rPr lang="en-US" smtClean="0"/>
              <a:t>‹#›</a:t>
            </a:fld>
            <a:endParaRPr lang="en-US" dirty="0"/>
          </a:p>
        </p:txBody>
      </p:sp>
    </p:spTree>
    <p:extLst>
      <p:ext uri="{BB962C8B-B14F-4D97-AF65-F5344CB8AC3E}">
        <p14:creationId xmlns:p14="http://schemas.microsoft.com/office/powerpoint/2010/main" val="3893954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616" tIns="46808" rIns="93616" bIns="46808"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616" tIns="46808" rIns="93616" bIns="46808" rtlCol="0"/>
          <a:lstStyle>
            <a:lvl1pPr algn="r">
              <a:defRPr sz="1200"/>
            </a:lvl1pPr>
          </a:lstStyle>
          <a:p>
            <a:fld id="{F0D400B0-1FB3-42D4-9768-D1A3052DCEAF}" type="datetimeFigureOut">
              <a:rPr lang="en-US" smtClean="0"/>
              <a:t>8/24/2021</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616" tIns="46808" rIns="93616" bIns="46808" rtlCol="0" anchor="ctr"/>
          <a:lstStyle/>
          <a:p>
            <a:endParaRPr lang="en-US" dirty="0"/>
          </a:p>
        </p:txBody>
      </p:sp>
      <p:sp>
        <p:nvSpPr>
          <p:cNvPr id="5" name="Notes Placeholder 4"/>
          <p:cNvSpPr>
            <a:spLocks noGrp="1"/>
          </p:cNvSpPr>
          <p:nvPr>
            <p:ph type="body" sz="quarter" idx="3"/>
          </p:nvPr>
        </p:nvSpPr>
        <p:spPr>
          <a:xfrm>
            <a:off x="702310" y="4480005"/>
            <a:ext cx="5618480" cy="3665458"/>
          </a:xfrm>
          <a:prstGeom prst="rect">
            <a:avLst/>
          </a:prstGeom>
        </p:spPr>
        <p:txBody>
          <a:bodyPr vert="horz" lIns="93616" tIns="46808" rIns="93616" bIns="4680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1"/>
            <a:ext cx="3043343" cy="467071"/>
          </a:xfrm>
          <a:prstGeom prst="rect">
            <a:avLst/>
          </a:prstGeom>
        </p:spPr>
        <p:txBody>
          <a:bodyPr vert="horz" lIns="93616" tIns="46808" rIns="93616" bIns="4680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1"/>
            <a:ext cx="3043343" cy="467071"/>
          </a:xfrm>
          <a:prstGeom prst="rect">
            <a:avLst/>
          </a:prstGeom>
        </p:spPr>
        <p:txBody>
          <a:bodyPr vert="horz" lIns="93616" tIns="46808" rIns="93616" bIns="46808" rtlCol="0" anchor="b"/>
          <a:lstStyle>
            <a:lvl1pPr algn="r">
              <a:defRPr sz="1200"/>
            </a:lvl1pPr>
          </a:lstStyle>
          <a:p>
            <a:fld id="{001BBF5C-BEAD-4E37-AABC-4E11614CD0F6}" type="slidenum">
              <a:rPr lang="en-US" smtClean="0"/>
              <a:t>‹#›</a:t>
            </a:fld>
            <a:endParaRPr lang="en-US" dirty="0"/>
          </a:p>
        </p:txBody>
      </p:sp>
    </p:spTree>
    <p:extLst>
      <p:ext uri="{BB962C8B-B14F-4D97-AF65-F5344CB8AC3E}">
        <p14:creationId xmlns:p14="http://schemas.microsoft.com/office/powerpoint/2010/main" val="2820145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number 3 is a 2-liner section header slide. This slide is used without a photo and allows for a brief introduction to the section following.</a:t>
            </a:r>
          </a:p>
          <a:p>
            <a:pPr marL="171450" indent="-171450">
              <a:buFont typeface="Arial" panose="020B0604020202020204" pitchFamily="34" charset="0"/>
              <a:buChar char="•"/>
            </a:pPr>
            <a:r>
              <a:rPr lang="en-US" dirty="0"/>
              <a:t>Add text in the same way.</a:t>
            </a:r>
          </a:p>
          <a:p>
            <a:pPr marL="171450" indent="-171450">
              <a:buFont typeface="Arial" panose="020B0604020202020204" pitchFamily="34" charset="0"/>
              <a:buChar char="•"/>
            </a:pPr>
            <a:r>
              <a:rPr lang="en-US" dirty="0"/>
              <a:t>Do NOT add a photo or image to this layout.</a:t>
            </a:r>
          </a:p>
          <a:p>
            <a:pPr marL="171450" indent="-171450">
              <a:buFont typeface="Arial" panose="020B0604020202020204" pitchFamily="34" charset="0"/>
              <a:buChar char="•"/>
            </a:pPr>
            <a:r>
              <a:rPr lang="en-US" dirty="0"/>
              <a:t>All headlines are title case.</a:t>
            </a:r>
          </a:p>
        </p:txBody>
      </p:sp>
      <p:sp>
        <p:nvSpPr>
          <p:cNvPr id="4" name="Slide Number Placeholder 3"/>
          <p:cNvSpPr>
            <a:spLocks noGrp="1"/>
          </p:cNvSpPr>
          <p:nvPr>
            <p:ph type="sldNum" sz="quarter" idx="10"/>
          </p:nvPr>
        </p:nvSpPr>
        <p:spPr/>
        <p:txBody>
          <a:bodyPr/>
          <a:lstStyle/>
          <a:p>
            <a:fld id="{001BBF5C-BEAD-4E37-AABC-4E11614CD0F6}" type="slidenum">
              <a:rPr lang="en-US" smtClean="0"/>
              <a:t>2</a:t>
            </a:fld>
            <a:endParaRPr lang="en-US" dirty="0"/>
          </a:p>
        </p:txBody>
      </p:sp>
    </p:spTree>
    <p:extLst>
      <p:ext uri="{BB962C8B-B14F-4D97-AF65-F5344CB8AC3E}">
        <p14:creationId xmlns:p14="http://schemas.microsoft.com/office/powerpoint/2010/main" val="364672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6 is a text-only slide with a 1-liner headline.</a:t>
            </a:r>
          </a:p>
          <a:p>
            <a:pPr marL="171450" indent="-171450">
              <a:buFont typeface="Arial" panose="020B0604020202020204" pitchFamily="34" charset="0"/>
              <a:buChar char="•"/>
            </a:pPr>
            <a:r>
              <a:rPr lang="en-US" dirty="0"/>
              <a:t>Add text – no photo</a:t>
            </a:r>
            <a:br>
              <a:rPr lang="en-US" i="1" dirty="0"/>
            </a:br>
            <a:r>
              <a:rPr lang="en-US" i="1" dirty="0"/>
              <a:t>How-to instructions for using this template are written on the slide (read the slide).</a:t>
            </a:r>
          </a:p>
          <a:p>
            <a:endParaRPr lang="en-US" dirty="0"/>
          </a:p>
          <a:p>
            <a:r>
              <a:rPr lang="en-US" b="1" dirty="0"/>
              <a:t>To add new slides and change the layout:</a:t>
            </a:r>
          </a:p>
          <a:p>
            <a:pPr marL="171450" indent="-171450">
              <a:buFont typeface="Arial" panose="020B0604020202020204" pitchFamily="34" charset="0"/>
              <a:buChar char="•"/>
            </a:pPr>
            <a:r>
              <a:rPr lang="en-US" dirty="0"/>
              <a:t>Click the arrow on the “New Slide” button in the ribbon.</a:t>
            </a:r>
          </a:p>
          <a:p>
            <a:pPr marL="171450" indent="-171450">
              <a:buFont typeface="Arial" panose="020B0604020202020204" pitchFamily="34" charset="0"/>
              <a:buChar char="•"/>
            </a:pPr>
            <a:r>
              <a:rPr lang="en-US" dirty="0"/>
              <a:t>Pull down to the desired layout.</a:t>
            </a:r>
          </a:p>
          <a:p>
            <a:endParaRPr lang="en-US" dirty="0"/>
          </a:p>
          <a:p>
            <a:r>
              <a:rPr lang="en-US" b="1" dirty="0"/>
              <a:t>To copy and paste from another source:</a:t>
            </a:r>
          </a:p>
          <a:p>
            <a:pPr marL="171450" indent="-171450">
              <a:buFont typeface="Arial" panose="020B0604020202020204" pitchFamily="34" charset="0"/>
              <a:buChar char="•"/>
            </a:pPr>
            <a:r>
              <a:rPr lang="en-US" dirty="0"/>
              <a:t>First, copy the text you’d like to bring</a:t>
            </a:r>
            <a:r>
              <a:rPr lang="en-US" baseline="0" dirty="0"/>
              <a:t> in (CTRL+C).</a:t>
            </a:r>
          </a:p>
          <a:p>
            <a:pPr marL="171450" indent="-171450">
              <a:buFont typeface="Arial" panose="020B0604020202020204" pitchFamily="34" charset="0"/>
              <a:buChar char="•"/>
            </a:pPr>
            <a:r>
              <a:rPr lang="en-US" baseline="0" dirty="0"/>
              <a:t>Next,</a:t>
            </a:r>
            <a:r>
              <a:rPr lang="en-US" dirty="0"/>
              <a:t> highlight</a:t>
            </a:r>
            <a:r>
              <a:rPr lang="en-US" baseline="0" dirty="0"/>
              <a:t> the text you want to replace and</a:t>
            </a:r>
            <a:r>
              <a:rPr lang="en-US" dirty="0"/>
              <a:t> right click.</a:t>
            </a:r>
          </a:p>
          <a:p>
            <a:pPr marL="171450" indent="-171450">
              <a:buFont typeface="Arial" panose="020B0604020202020204" pitchFamily="34" charset="0"/>
              <a:buChar char="•"/>
            </a:pPr>
            <a:r>
              <a:rPr lang="en-US" dirty="0"/>
              <a:t>Pull down to the clipboard with the capital letter “A” (a popup window will appear that says “keep text only”) and click.</a:t>
            </a:r>
          </a:p>
          <a:p>
            <a:pPr marL="171450" indent="-171450">
              <a:buFont typeface="Arial" panose="020B0604020202020204" pitchFamily="34" charset="0"/>
              <a:buChar char="•"/>
            </a:pPr>
            <a:r>
              <a:rPr lang="en-US" dirty="0"/>
              <a:t>Your text will paste in place in the correct size and style.</a:t>
            </a:r>
          </a:p>
          <a:p>
            <a:endParaRPr lang="en-US" dirty="0"/>
          </a:p>
        </p:txBody>
      </p:sp>
      <p:sp>
        <p:nvSpPr>
          <p:cNvPr id="4" name="Slide Number Placeholder 3"/>
          <p:cNvSpPr>
            <a:spLocks noGrp="1"/>
          </p:cNvSpPr>
          <p:nvPr>
            <p:ph type="sldNum" sz="quarter" idx="10"/>
          </p:nvPr>
        </p:nvSpPr>
        <p:spPr/>
        <p:txBody>
          <a:bodyPr/>
          <a:lstStyle/>
          <a:p>
            <a:fld id="{001BBF5C-BEAD-4E37-AABC-4E11614CD0F6}" type="slidenum">
              <a:rPr lang="en-US" smtClean="0"/>
              <a:t>3</a:t>
            </a:fld>
            <a:endParaRPr lang="en-US" dirty="0"/>
          </a:p>
        </p:txBody>
      </p:sp>
    </p:spTree>
    <p:extLst>
      <p:ext uri="{BB962C8B-B14F-4D97-AF65-F5344CB8AC3E}">
        <p14:creationId xmlns:p14="http://schemas.microsoft.com/office/powerpoint/2010/main" val="2090924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7 is a two-line header template.</a:t>
            </a:r>
          </a:p>
          <a:p>
            <a:endParaRPr lang="en-US" dirty="0"/>
          </a:p>
          <a:p>
            <a:pPr marL="171450" indent="-171450">
              <a:buFont typeface="Arial" panose="020B0604020202020204" pitchFamily="34" charset="0"/>
              <a:buChar char="•"/>
            </a:pPr>
            <a:r>
              <a:rPr lang="en-US" dirty="0"/>
              <a:t>Instructions </a:t>
            </a:r>
            <a:r>
              <a:rPr lang="en-US" baseline="0" dirty="0"/>
              <a:t>and suggestions for use are written on this slide </a:t>
            </a:r>
            <a:r>
              <a:rPr lang="en-US" i="1" baseline="0" dirty="0"/>
              <a:t>(read the slide).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All slides are created from templates that exist in the Slide Master view.</a:t>
            </a:r>
            <a:br>
              <a:rPr lang="en-US" dirty="0"/>
            </a:br>
            <a:r>
              <a:rPr lang="en-US" i="1" dirty="0"/>
              <a:t>Do not change or modify the master slides in any way.</a:t>
            </a:r>
          </a:p>
          <a:p>
            <a:endParaRPr lang="en-US" dirty="0"/>
          </a:p>
          <a:p>
            <a:r>
              <a:rPr lang="en-US" b="1" dirty="0"/>
              <a:t>To add new slides and change the layout:</a:t>
            </a:r>
          </a:p>
          <a:p>
            <a:pPr marL="171450" indent="-171450">
              <a:buFont typeface="Arial" panose="020B0604020202020204" pitchFamily="34" charset="0"/>
              <a:buChar char="•"/>
            </a:pPr>
            <a:r>
              <a:rPr lang="en-US" dirty="0"/>
              <a:t>Click the arrow on the “New Slide” button in the ribbon.</a:t>
            </a:r>
          </a:p>
          <a:p>
            <a:pPr marL="171450" indent="-171450">
              <a:buFont typeface="Arial" panose="020B0604020202020204" pitchFamily="34" charset="0"/>
              <a:buChar char="•"/>
            </a:pPr>
            <a:r>
              <a:rPr lang="en-US" dirty="0"/>
              <a:t>Pull down to the desired layout.</a:t>
            </a:r>
          </a:p>
          <a:p>
            <a:endParaRPr lang="en-US" dirty="0"/>
          </a:p>
        </p:txBody>
      </p:sp>
      <p:sp>
        <p:nvSpPr>
          <p:cNvPr id="4" name="Slide Number Placeholder 3"/>
          <p:cNvSpPr>
            <a:spLocks noGrp="1"/>
          </p:cNvSpPr>
          <p:nvPr>
            <p:ph type="sldNum" sz="quarter" idx="10"/>
          </p:nvPr>
        </p:nvSpPr>
        <p:spPr/>
        <p:txBody>
          <a:bodyPr/>
          <a:lstStyle/>
          <a:p>
            <a:fld id="{001BBF5C-BEAD-4E37-AABC-4E11614CD0F6}" type="slidenum">
              <a:rPr lang="en-US" smtClean="0"/>
              <a:t>4</a:t>
            </a:fld>
            <a:endParaRPr lang="en-US" dirty="0"/>
          </a:p>
        </p:txBody>
      </p:sp>
    </p:spTree>
    <p:extLst>
      <p:ext uri="{BB962C8B-B14F-4D97-AF65-F5344CB8AC3E}">
        <p14:creationId xmlns:p14="http://schemas.microsoft.com/office/powerpoint/2010/main" val="433684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16 is blank.</a:t>
            </a:r>
          </a:p>
          <a:p>
            <a:endParaRPr lang="en-US" b="1" dirty="0"/>
          </a:p>
          <a:p>
            <a:pPr marL="171450" indent="-171450">
              <a:buFont typeface="Arial" panose="020B0604020202020204" pitchFamily="34" charset="0"/>
              <a:buChar char="•"/>
            </a:pPr>
            <a:r>
              <a:rPr lang="en-US" dirty="0"/>
              <a:t>Blank slides can be used if you want a full photo or a full graphic, etc.</a:t>
            </a:r>
            <a:br>
              <a:rPr lang="en-US" dirty="0"/>
            </a:br>
            <a:endParaRPr lang="en-US" b="1" dirty="0"/>
          </a:p>
        </p:txBody>
      </p:sp>
      <p:sp>
        <p:nvSpPr>
          <p:cNvPr id="4" name="Slide Number Placeholder 3"/>
          <p:cNvSpPr>
            <a:spLocks noGrp="1"/>
          </p:cNvSpPr>
          <p:nvPr>
            <p:ph type="sldNum" sz="quarter" idx="10"/>
          </p:nvPr>
        </p:nvSpPr>
        <p:spPr/>
        <p:txBody>
          <a:bodyPr/>
          <a:lstStyle/>
          <a:p>
            <a:fld id="{001BBF5C-BEAD-4E37-AABC-4E11614CD0F6}" type="slidenum">
              <a:rPr lang="en-US" smtClean="0"/>
              <a:t>22</a:t>
            </a:fld>
            <a:endParaRPr lang="en-US" dirty="0"/>
          </a:p>
        </p:txBody>
      </p:sp>
    </p:spTree>
    <p:extLst>
      <p:ext uri="{BB962C8B-B14F-4D97-AF65-F5344CB8AC3E}">
        <p14:creationId xmlns:p14="http://schemas.microsoft.com/office/powerpoint/2010/main" val="36466336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2" name="Rectangle 11"/>
          <p:cNvSpPr/>
          <p:nvPr/>
        </p:nvSpPr>
        <p:spPr>
          <a:xfrm>
            <a:off x="0" y="0"/>
            <a:ext cx="12192000" cy="5093715"/>
          </a:xfrm>
          <a:prstGeom prst="rect">
            <a:avLst/>
          </a:prstGeom>
          <a:gradFill>
            <a:gsLst>
              <a:gs pos="0">
                <a:schemeClr val="accent1"/>
              </a:gs>
              <a:gs pos="100000">
                <a:schemeClr val="accent5">
                  <a:lumMod val="60000"/>
                  <a:lumOff val="40000"/>
                </a:schemeClr>
              </a:gs>
              <a:gs pos="100000">
                <a:schemeClr val="accent5">
                  <a:lumMod val="20000"/>
                  <a:lumOff val="8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500326" y="1085115"/>
            <a:ext cx="10319820" cy="915352"/>
          </a:xfrm>
        </p:spPr>
        <p:txBody>
          <a:bodyPr anchor="b">
            <a:normAutofit/>
          </a:bodyPr>
          <a:lstStyle>
            <a:lvl1pPr algn="l">
              <a:defRPr sz="4800" b="0">
                <a:solidFill>
                  <a:schemeClr val="bg1"/>
                </a:solidFill>
              </a:defRPr>
            </a:lvl1pPr>
          </a:lstStyle>
          <a:p>
            <a:r>
              <a:rPr lang="en-US" dirty="0"/>
              <a:t>Click here to edit Master title style</a:t>
            </a:r>
          </a:p>
        </p:txBody>
      </p:sp>
      <p:sp>
        <p:nvSpPr>
          <p:cNvPr id="3" name="Subtitle 2"/>
          <p:cNvSpPr>
            <a:spLocks noGrp="1"/>
          </p:cNvSpPr>
          <p:nvPr>
            <p:ph type="subTitle" idx="1"/>
          </p:nvPr>
        </p:nvSpPr>
        <p:spPr>
          <a:xfrm>
            <a:off x="1509204" y="2123128"/>
            <a:ext cx="8910053" cy="468458"/>
          </a:xfrm>
        </p:spPr>
        <p:txBody>
          <a:bodyPr/>
          <a:lstStyle>
            <a:lvl1pPr marL="0" indent="0" algn="l">
              <a:buNone/>
              <a:defRPr sz="2400">
                <a:solidFill>
                  <a:schemeClr val="accent1">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Rectangle 3"/>
          <p:cNvSpPr/>
          <p:nvPr/>
        </p:nvSpPr>
        <p:spPr>
          <a:xfrm>
            <a:off x="0" y="5093717"/>
            <a:ext cx="12192000" cy="9281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a:cxnSpLocks/>
          </p:cNvCxnSpPr>
          <p:nvPr userDrawn="1"/>
        </p:nvCxnSpPr>
        <p:spPr>
          <a:xfrm>
            <a:off x="-5316" y="5093715"/>
            <a:ext cx="12197316"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5BFF9262-9A29-427F-B82C-265931AEC99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19292" y="5372292"/>
            <a:ext cx="4763526" cy="707086"/>
          </a:xfrm>
          <a:prstGeom prst="rect">
            <a:avLst/>
          </a:prstGeom>
        </p:spPr>
      </p:pic>
    </p:spTree>
    <p:extLst>
      <p:ext uri="{BB962C8B-B14F-4D97-AF65-F5344CB8AC3E}">
        <p14:creationId xmlns:p14="http://schemas.microsoft.com/office/powerpoint/2010/main" val="1966829260"/>
      </p:ext>
    </p:extLst>
  </p:cSld>
  <p:clrMapOvr>
    <a:masterClrMapping/>
  </p:clrMapOvr>
  <p:extLst>
    <p:ext uri="{DCECCB84-F9BA-43D5-87BE-67443E8EF086}">
      <p15:sldGuideLst xmlns:p15="http://schemas.microsoft.com/office/powerpoint/2012/main">
        <p15:guide id="3" orient="horz" pos="864">
          <p15:clr>
            <a:srgbClr val="FBAE40"/>
          </p15:clr>
        </p15:guide>
        <p15:guide id="4" pos="100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ue Filled 2">
    <p:spTree>
      <p:nvGrpSpPr>
        <p:cNvPr id="1" name=""/>
        <p:cNvGrpSpPr/>
        <p:nvPr/>
      </p:nvGrpSpPr>
      <p:grpSpPr>
        <a:xfrm>
          <a:off x="0" y="0"/>
          <a:ext cx="0" cy="0"/>
          <a:chOff x="0" y="0"/>
          <a:chExt cx="0" cy="0"/>
        </a:xfrm>
      </p:grpSpPr>
      <p:sp>
        <p:nvSpPr>
          <p:cNvPr id="5" name="Rectangle 4"/>
          <p:cNvSpPr/>
          <p:nvPr/>
        </p:nvSpPr>
        <p:spPr>
          <a:xfrm>
            <a:off x="0" y="-1"/>
            <a:ext cx="12192000" cy="6297735"/>
          </a:xfrm>
          <a:prstGeom prst="rect">
            <a:avLst/>
          </a:prstGeom>
          <a:gradFill>
            <a:gsLst>
              <a:gs pos="0">
                <a:schemeClr val="accent5"/>
              </a:gs>
              <a:gs pos="100000">
                <a:schemeClr val="accent5">
                  <a:lumMod val="60000"/>
                  <a:lumOff val="40000"/>
                </a:schemeClr>
              </a:gs>
              <a:gs pos="100000">
                <a:schemeClr val="accent5">
                  <a:lumMod val="20000"/>
                  <a:lumOff val="80000"/>
                </a:schemeClr>
              </a:gs>
              <a:gs pos="100000">
                <a:schemeClr val="bg1"/>
              </a:gs>
            </a:gsLst>
            <a:lin ang="5400000" scaled="1"/>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p:cNvCxnSpPr/>
          <p:nvPr/>
        </p:nvCxnSpPr>
        <p:spPr>
          <a:xfrm>
            <a:off x="0" y="1043354"/>
            <a:ext cx="12192000" cy="0"/>
          </a:xfrm>
          <a:prstGeom prst="line">
            <a:avLst/>
          </a:prstGeom>
          <a:ln w="571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8428" y="473383"/>
            <a:ext cx="462565" cy="388673"/>
          </a:xfrm>
          <a:prstGeom prst="rect">
            <a:avLst/>
          </a:prstGeom>
        </p:spPr>
      </p:pic>
      <p:sp>
        <p:nvSpPr>
          <p:cNvPr id="9" name="Title Placeholder 1"/>
          <p:cNvSpPr>
            <a:spLocks noGrp="1"/>
          </p:cNvSpPr>
          <p:nvPr>
            <p:ph type="title"/>
          </p:nvPr>
        </p:nvSpPr>
        <p:spPr>
          <a:xfrm>
            <a:off x="838200" y="374904"/>
            <a:ext cx="10515600" cy="609830"/>
          </a:xfrm>
          <a:prstGeom prst="rect">
            <a:avLst/>
          </a:prstGeom>
        </p:spPr>
        <p:txBody>
          <a:bodyPr vert="horz" lIns="91440" tIns="45720" rIns="91440" bIns="45720" rtlCol="0" anchor="ctr">
            <a:normAutofit/>
          </a:bodyPr>
          <a:lstStyle>
            <a:lvl1pPr>
              <a:defRPr>
                <a:solidFill>
                  <a:schemeClr val="bg1"/>
                </a:solidFill>
              </a:defRPr>
            </a:lvl1pPr>
          </a:lstStyle>
          <a:p>
            <a:r>
              <a:rPr lang="en-US"/>
              <a:t>Click to edit Master title style</a:t>
            </a:r>
            <a:endParaRPr lang="en-US" dirty="0"/>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8428" y="456291"/>
            <a:ext cx="462565" cy="388673"/>
          </a:xfrm>
          <a:prstGeom prst="rect">
            <a:avLst/>
          </a:prstGeom>
        </p:spPr>
      </p:pic>
    </p:spTree>
    <p:extLst>
      <p:ext uri="{BB962C8B-B14F-4D97-AF65-F5344CB8AC3E}">
        <p14:creationId xmlns:p14="http://schemas.microsoft.com/office/powerpoint/2010/main" val="3987692144"/>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reaker 1">
    <p:spTree>
      <p:nvGrpSpPr>
        <p:cNvPr id="1" name=""/>
        <p:cNvGrpSpPr/>
        <p:nvPr/>
      </p:nvGrpSpPr>
      <p:grpSpPr>
        <a:xfrm>
          <a:off x="0" y="0"/>
          <a:ext cx="0" cy="0"/>
          <a:chOff x="0" y="0"/>
          <a:chExt cx="0" cy="0"/>
        </a:xfrm>
      </p:grpSpPr>
      <p:cxnSp>
        <p:nvCxnSpPr>
          <p:cNvPr id="19" name="Straight Connector 18"/>
          <p:cNvCxnSpPr>
            <a:cxnSpLocks/>
          </p:cNvCxnSpPr>
          <p:nvPr userDrawn="1"/>
        </p:nvCxnSpPr>
        <p:spPr>
          <a:xfrm>
            <a:off x="4355160" y="0"/>
            <a:ext cx="0" cy="4744565"/>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0" y="4911010"/>
            <a:ext cx="12192000" cy="1370740"/>
          </a:xfrm>
          <a:prstGeom prst="rect">
            <a:avLst/>
          </a:prstGeom>
          <a:gradFill>
            <a:gsLst>
              <a:gs pos="1000">
                <a:schemeClr val="accent2"/>
              </a:gs>
              <a:gs pos="100000">
                <a:schemeClr val="accent2">
                  <a:lumMod val="20000"/>
                  <a:lumOff val="80000"/>
                </a:schemeClr>
              </a:gs>
              <a:gs pos="100000">
                <a:schemeClr val="bg1"/>
              </a:gs>
            </a:gsLst>
            <a:lin ang="5400000" scaled="1"/>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438996" y="1056"/>
            <a:ext cx="7753004" cy="4752055"/>
          </a:xfrm>
          <a:prstGeom prst="rect">
            <a:avLst/>
          </a:prstGeom>
          <a:gradFill>
            <a:gsLst>
              <a:gs pos="0">
                <a:schemeClr val="accent5"/>
              </a:gs>
              <a:gs pos="100000">
                <a:schemeClr val="accent5">
                  <a:lumMod val="60000"/>
                  <a:lumOff val="40000"/>
                </a:schemeClr>
              </a:gs>
              <a:gs pos="100000">
                <a:schemeClr val="accent5">
                  <a:lumMod val="20000"/>
                  <a:lumOff val="80000"/>
                </a:schemeClr>
              </a:gs>
              <a:gs pos="100000">
                <a:schemeClr val="accent1">
                  <a:lumMod val="30000"/>
                  <a:lumOff val="70000"/>
                </a:schemeClr>
              </a:gs>
            </a:gsLst>
            <a:lin ang="5400000" scaled="1"/>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hasCustomPrompt="1"/>
          </p:nvPr>
        </p:nvSpPr>
        <p:spPr>
          <a:xfrm>
            <a:off x="5455167" y="2907076"/>
            <a:ext cx="6741686" cy="607005"/>
          </a:xfrm>
        </p:spPr>
        <p:txBody>
          <a:bodyPr>
            <a:normAutofit/>
          </a:bodyPr>
          <a:lstStyle>
            <a:lvl1pPr marL="0" indent="0">
              <a:buNone/>
              <a:defRPr sz="2800">
                <a:solidFill>
                  <a:schemeClr val="accent5">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styles</a:t>
            </a:r>
          </a:p>
        </p:txBody>
      </p:sp>
      <p:sp>
        <p:nvSpPr>
          <p:cNvPr id="2" name="Title 1"/>
          <p:cNvSpPr>
            <a:spLocks noGrp="1"/>
          </p:cNvSpPr>
          <p:nvPr>
            <p:ph type="title"/>
          </p:nvPr>
        </p:nvSpPr>
        <p:spPr>
          <a:xfrm>
            <a:off x="5455167" y="1453495"/>
            <a:ext cx="6741686" cy="1210935"/>
          </a:xfrm>
        </p:spPr>
        <p:txBody>
          <a:bodyPr anchor="t">
            <a:normAutofit/>
          </a:bodyPr>
          <a:lstStyle>
            <a:lvl1pPr>
              <a:defRPr sz="4400" b="0">
                <a:solidFill>
                  <a:schemeClr val="bg1"/>
                </a:solidFill>
              </a:defRPr>
            </a:lvl1pPr>
          </a:lstStyle>
          <a:p>
            <a:r>
              <a:rPr lang="en-US"/>
              <a:t>Click to edit Master title style</a:t>
            </a:r>
            <a:endParaRPr lang="en-US" dirty="0"/>
          </a:p>
        </p:txBody>
      </p:sp>
      <p:sp>
        <p:nvSpPr>
          <p:cNvPr id="12" name="Text Placeholder 2"/>
          <p:cNvSpPr>
            <a:spLocks noGrp="1"/>
          </p:cNvSpPr>
          <p:nvPr>
            <p:ph type="body" idx="13" hasCustomPrompt="1"/>
          </p:nvPr>
        </p:nvSpPr>
        <p:spPr>
          <a:xfrm>
            <a:off x="403377" y="5179059"/>
            <a:ext cx="11385247" cy="607005"/>
          </a:xfrm>
        </p:spPr>
        <p:txBody>
          <a:bodyPr anchor="ctr">
            <a:normAutofit/>
          </a:bodyPr>
          <a:lstStyle>
            <a:lvl1pPr marL="0" indent="0">
              <a:lnSpc>
                <a:spcPct val="120000"/>
              </a:lnSpc>
              <a:buNone/>
              <a:defRPr sz="2200" i="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styles</a:t>
            </a:r>
          </a:p>
        </p:txBody>
      </p:sp>
      <p:sp>
        <p:nvSpPr>
          <p:cNvPr id="9" name="Picture Placeholder 8"/>
          <p:cNvSpPr>
            <a:spLocks noGrp="1"/>
          </p:cNvSpPr>
          <p:nvPr>
            <p:ph type="pic" sz="quarter" idx="14"/>
          </p:nvPr>
        </p:nvSpPr>
        <p:spPr>
          <a:xfrm>
            <a:off x="0" y="0"/>
            <a:ext cx="4114800" cy="4745038"/>
          </a:xfrm>
        </p:spPr>
        <p:txBody>
          <a:bodyPr/>
          <a:lstStyle/>
          <a:p>
            <a:r>
              <a:rPr lang="en-US" dirty="0"/>
              <a:t>Click icon to add picture</a:t>
            </a:r>
          </a:p>
        </p:txBody>
      </p:sp>
      <p:pic>
        <p:nvPicPr>
          <p:cNvPr id="17" name="Picture 1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62469" y="1529695"/>
            <a:ext cx="692698" cy="582044"/>
          </a:xfrm>
          <a:prstGeom prst="rect">
            <a:avLst/>
          </a:prstGeom>
        </p:spPr>
      </p:pic>
      <p:pic>
        <p:nvPicPr>
          <p:cNvPr id="20" name="Picture 1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62469" y="1529695"/>
            <a:ext cx="692698" cy="582044"/>
          </a:xfrm>
          <a:prstGeom prst="rect">
            <a:avLst/>
          </a:prstGeom>
        </p:spPr>
      </p:pic>
    </p:spTree>
    <p:extLst>
      <p:ext uri="{BB962C8B-B14F-4D97-AF65-F5344CB8AC3E}">
        <p14:creationId xmlns:p14="http://schemas.microsoft.com/office/powerpoint/2010/main" val="19836587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reaker 2">
    <p:spTree>
      <p:nvGrpSpPr>
        <p:cNvPr id="1" name=""/>
        <p:cNvGrpSpPr/>
        <p:nvPr/>
      </p:nvGrpSpPr>
      <p:grpSpPr>
        <a:xfrm>
          <a:off x="0" y="0"/>
          <a:ext cx="0" cy="0"/>
          <a:chOff x="0" y="0"/>
          <a:chExt cx="0" cy="0"/>
        </a:xfrm>
      </p:grpSpPr>
      <p:cxnSp>
        <p:nvCxnSpPr>
          <p:cNvPr id="24" name="Straight Connector 23"/>
          <p:cNvCxnSpPr/>
          <p:nvPr userDrawn="1"/>
        </p:nvCxnSpPr>
        <p:spPr>
          <a:xfrm>
            <a:off x="7971049" y="0"/>
            <a:ext cx="0" cy="4744565"/>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sp>
        <p:nvSpPr>
          <p:cNvPr id="20" name="Rectangle 19"/>
          <p:cNvSpPr/>
          <p:nvPr userDrawn="1"/>
        </p:nvSpPr>
        <p:spPr>
          <a:xfrm>
            <a:off x="0" y="4932275"/>
            <a:ext cx="12192000" cy="1337510"/>
          </a:xfrm>
          <a:prstGeom prst="rect">
            <a:avLst/>
          </a:prstGeom>
          <a:gradFill>
            <a:gsLst>
              <a:gs pos="0">
                <a:schemeClr val="accent2"/>
              </a:gs>
              <a:gs pos="100000">
                <a:schemeClr val="accent2">
                  <a:lumMod val="20000"/>
                  <a:lumOff val="80000"/>
                </a:schemeClr>
              </a:gs>
              <a:gs pos="100000">
                <a:schemeClr val="bg1"/>
              </a:gs>
            </a:gsLst>
            <a:lin ang="5400000" scaled="1"/>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userDrawn="1"/>
        </p:nvSpPr>
        <p:spPr>
          <a:xfrm>
            <a:off x="0" y="1056"/>
            <a:ext cx="7753004" cy="4752055"/>
          </a:xfrm>
          <a:prstGeom prst="rect">
            <a:avLst/>
          </a:prstGeom>
          <a:gradFill>
            <a:gsLst>
              <a:gs pos="0">
                <a:schemeClr val="accent5"/>
              </a:gs>
              <a:gs pos="100000">
                <a:schemeClr val="accent5">
                  <a:lumMod val="60000"/>
                  <a:lumOff val="40000"/>
                </a:schemeClr>
              </a:gs>
              <a:gs pos="100000">
                <a:schemeClr val="accent5">
                  <a:lumMod val="20000"/>
                  <a:lumOff val="80000"/>
                </a:schemeClr>
              </a:gs>
              <a:gs pos="100000">
                <a:schemeClr val="bg1">
                  <a:lumMod val="95000"/>
                </a:schemeClr>
              </a:gs>
            </a:gsLst>
            <a:lin ang="5400000" scaled="1"/>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hasCustomPrompt="1"/>
          </p:nvPr>
        </p:nvSpPr>
        <p:spPr>
          <a:xfrm>
            <a:off x="930894" y="3126151"/>
            <a:ext cx="6753341" cy="523220"/>
          </a:xfrm>
        </p:spPr>
        <p:txBody>
          <a:bodyPr>
            <a:noAutofit/>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styles</a:t>
            </a:r>
          </a:p>
        </p:txBody>
      </p:sp>
      <p:sp>
        <p:nvSpPr>
          <p:cNvPr id="2" name="Title 1"/>
          <p:cNvSpPr>
            <a:spLocks noGrp="1"/>
          </p:cNvSpPr>
          <p:nvPr>
            <p:ph type="title"/>
          </p:nvPr>
        </p:nvSpPr>
        <p:spPr>
          <a:xfrm>
            <a:off x="930896" y="385958"/>
            <a:ext cx="6753340" cy="2573747"/>
          </a:xfrm>
        </p:spPr>
        <p:txBody>
          <a:bodyPr anchor="b">
            <a:normAutofit/>
          </a:bodyPr>
          <a:lstStyle>
            <a:lvl1pPr>
              <a:defRPr sz="4400" b="0">
                <a:solidFill>
                  <a:schemeClr val="bg1"/>
                </a:solidFill>
              </a:defRPr>
            </a:lvl1pPr>
          </a:lstStyle>
          <a:p>
            <a:r>
              <a:rPr lang="en-US"/>
              <a:t>Click to edit Master title style</a:t>
            </a:r>
            <a:endParaRPr lang="en-US" dirty="0"/>
          </a:p>
        </p:txBody>
      </p:sp>
      <p:sp>
        <p:nvSpPr>
          <p:cNvPr id="12" name="Text Placeholder 2"/>
          <p:cNvSpPr>
            <a:spLocks noGrp="1"/>
          </p:cNvSpPr>
          <p:nvPr>
            <p:ph type="body" idx="13" hasCustomPrompt="1"/>
          </p:nvPr>
        </p:nvSpPr>
        <p:spPr>
          <a:xfrm>
            <a:off x="839763" y="5160952"/>
            <a:ext cx="11135481" cy="1087568"/>
          </a:xfrm>
        </p:spPr>
        <p:txBody>
          <a:bodyPr anchor="ctr">
            <a:normAutofit/>
          </a:bodyPr>
          <a:lstStyle>
            <a:lvl1pPr marL="0" indent="0" algn="ctr">
              <a:lnSpc>
                <a:spcPct val="100000"/>
              </a:lnSpc>
              <a:spcBef>
                <a:spcPts val="0"/>
              </a:spcBef>
              <a:buNone/>
              <a:defRPr sz="2400" i="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styles</a:t>
            </a:r>
          </a:p>
        </p:txBody>
      </p:sp>
      <p:sp>
        <p:nvSpPr>
          <p:cNvPr id="19" name="Picture Placeholder 18"/>
          <p:cNvSpPr>
            <a:spLocks noGrp="1"/>
          </p:cNvSpPr>
          <p:nvPr>
            <p:ph type="pic" sz="quarter" idx="14"/>
          </p:nvPr>
        </p:nvSpPr>
        <p:spPr>
          <a:xfrm>
            <a:off x="8073782" y="-2625"/>
            <a:ext cx="4114800" cy="4752055"/>
          </a:xfrm>
        </p:spPr>
        <p:txBody>
          <a:bodyPr/>
          <a:lstStyle/>
          <a:p>
            <a:r>
              <a:rPr lang="en-US" dirty="0"/>
              <a:t>Click icon to add picture</a:t>
            </a:r>
          </a:p>
        </p:txBody>
      </p:sp>
      <p:pic>
        <p:nvPicPr>
          <p:cNvPr id="17" name="Picture 1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1702" y="1748770"/>
            <a:ext cx="692698" cy="582044"/>
          </a:xfrm>
          <a:prstGeom prst="rect">
            <a:avLst/>
          </a:prstGeom>
        </p:spPr>
      </p:pic>
      <p:pic>
        <p:nvPicPr>
          <p:cNvPr id="25" name="Picture 2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1702" y="1748770"/>
            <a:ext cx="692698" cy="582044"/>
          </a:xfrm>
          <a:prstGeom prst="rect">
            <a:avLst/>
          </a:prstGeom>
        </p:spPr>
      </p:pic>
    </p:spTree>
    <p:extLst>
      <p:ext uri="{BB962C8B-B14F-4D97-AF65-F5344CB8AC3E}">
        <p14:creationId xmlns:p14="http://schemas.microsoft.com/office/powerpoint/2010/main" val="2402774652"/>
      </p:ext>
    </p:extLst>
  </p:cSld>
  <p:clrMapOvr>
    <a:masterClrMapping/>
  </p:clrMapOvr>
  <p:extLst>
    <p:ext uri="{DCECCB84-F9BA-43D5-87BE-67443E8EF086}">
      <p15:sldGuideLst xmlns:p15="http://schemas.microsoft.com/office/powerpoint/2012/main">
        <p15:guide id="1" orient="horz" pos="2160">
          <p15:clr>
            <a:srgbClr val="FBAE40"/>
          </p15:clr>
        </p15:guide>
        <p15:guide id="2" pos="57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icture and Content">
    <p:spTree>
      <p:nvGrpSpPr>
        <p:cNvPr id="1" name=""/>
        <p:cNvGrpSpPr/>
        <p:nvPr/>
      </p:nvGrpSpPr>
      <p:grpSpPr>
        <a:xfrm>
          <a:off x="0" y="0"/>
          <a:ext cx="0" cy="0"/>
          <a:chOff x="0" y="0"/>
          <a:chExt cx="0" cy="0"/>
        </a:xfrm>
      </p:grpSpPr>
      <p:cxnSp>
        <p:nvCxnSpPr>
          <p:cNvPr id="3" name="Straight Connector 2"/>
          <p:cNvCxnSpPr>
            <a:cxnSpLocks/>
          </p:cNvCxnSpPr>
          <p:nvPr/>
        </p:nvCxnSpPr>
        <p:spPr>
          <a:xfrm>
            <a:off x="4888490" y="1324598"/>
            <a:ext cx="0" cy="4825846"/>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sp>
        <p:nvSpPr>
          <p:cNvPr id="20" name="Rectangle 19"/>
          <p:cNvSpPr/>
          <p:nvPr userDrawn="1"/>
        </p:nvSpPr>
        <p:spPr>
          <a:xfrm>
            <a:off x="0" y="-24939"/>
            <a:ext cx="12192000" cy="1043354"/>
          </a:xfrm>
          <a:prstGeom prst="rect">
            <a:avLst/>
          </a:prstGeom>
          <a:gradFill>
            <a:gsLst>
              <a:gs pos="0">
                <a:schemeClr val="accent5"/>
              </a:gs>
              <a:gs pos="100000">
                <a:schemeClr val="accent5">
                  <a:lumMod val="60000"/>
                  <a:lumOff val="40000"/>
                </a:schemeClr>
              </a:gs>
              <a:gs pos="100000">
                <a:schemeClr val="accent5">
                  <a:lumMod val="20000"/>
                  <a:lumOff val="80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p:cNvCxnSpPr>
            <a:cxnSpLocks/>
          </p:cNvCxnSpPr>
          <p:nvPr userDrawn="1"/>
        </p:nvCxnSpPr>
        <p:spPr>
          <a:xfrm>
            <a:off x="-9098" y="1035041"/>
            <a:ext cx="12201098"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8428" y="456291"/>
            <a:ext cx="462565" cy="388673"/>
          </a:xfrm>
          <a:prstGeom prst="rect">
            <a:avLst/>
          </a:prstGeom>
        </p:spPr>
      </p:pic>
      <p:sp>
        <p:nvSpPr>
          <p:cNvPr id="10" name="Content Placeholder 9"/>
          <p:cNvSpPr>
            <a:spLocks noGrp="1"/>
          </p:cNvSpPr>
          <p:nvPr>
            <p:ph sz="quarter" idx="16"/>
          </p:nvPr>
        </p:nvSpPr>
        <p:spPr>
          <a:xfrm>
            <a:off x="838417" y="1324504"/>
            <a:ext cx="3744914" cy="4825846"/>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15"/>
          </p:nvPr>
        </p:nvSpPr>
        <p:spPr>
          <a:xfrm>
            <a:off x="4957763" y="1214812"/>
            <a:ext cx="6396037" cy="49355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4D106CB7-E670-440F-8FBA-AAA8FF979C43}" type="slidenum">
              <a:rPr lang="en-US" smtClean="0"/>
              <a:t>‹#›</a:t>
            </a:fld>
            <a:endParaRPr lang="en-US" dirty="0"/>
          </a:p>
        </p:txBody>
      </p:sp>
      <p:sp>
        <p:nvSpPr>
          <p:cNvPr id="12" name="Title Placeholder 1"/>
          <p:cNvSpPr>
            <a:spLocks noGrp="1"/>
          </p:cNvSpPr>
          <p:nvPr>
            <p:ph type="title"/>
          </p:nvPr>
        </p:nvSpPr>
        <p:spPr>
          <a:xfrm>
            <a:off x="838200" y="383450"/>
            <a:ext cx="10515600" cy="601523"/>
          </a:xfrm>
          <a:prstGeom prst="rect">
            <a:avLst/>
          </a:prstGeom>
        </p:spPr>
        <p:txBody>
          <a:bodyPr vert="horz" lIns="91440" tIns="45720" rIns="91440" bIns="45720" rtlCol="0" anchor="ctr">
            <a:normAutofit/>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814930899"/>
      </p:ext>
    </p:extLst>
  </p:cSld>
  <p:clrMapOvr>
    <a:masterClrMapping/>
  </p:clrMapOvr>
  <p:extLst>
    <p:ext uri="{DCECCB84-F9BA-43D5-87BE-67443E8EF086}">
      <p15:sldGuideLst xmlns:p15="http://schemas.microsoft.com/office/powerpoint/2012/main">
        <p15:guide id="1" orient="horz" pos="240">
          <p15:clr>
            <a:srgbClr val="FBAE40"/>
          </p15:clr>
        </p15:guide>
        <p15:guide id="2" pos="57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Picture and Content">
    <p:spTree>
      <p:nvGrpSpPr>
        <p:cNvPr id="1" name=""/>
        <p:cNvGrpSpPr/>
        <p:nvPr/>
      </p:nvGrpSpPr>
      <p:grpSpPr>
        <a:xfrm>
          <a:off x="0" y="0"/>
          <a:ext cx="0" cy="0"/>
          <a:chOff x="0" y="0"/>
          <a:chExt cx="0" cy="0"/>
        </a:xfrm>
      </p:grpSpPr>
      <p:sp>
        <p:nvSpPr>
          <p:cNvPr id="20" name="Rectangle 19"/>
          <p:cNvSpPr/>
          <p:nvPr userDrawn="1"/>
        </p:nvSpPr>
        <p:spPr>
          <a:xfrm>
            <a:off x="0" y="-24939"/>
            <a:ext cx="12192000" cy="1043354"/>
          </a:xfrm>
          <a:prstGeom prst="rect">
            <a:avLst/>
          </a:prstGeom>
          <a:gradFill>
            <a:gsLst>
              <a:gs pos="0">
                <a:schemeClr val="accent5"/>
              </a:gs>
              <a:gs pos="100000">
                <a:schemeClr val="accent5">
                  <a:lumMod val="60000"/>
                  <a:lumOff val="40000"/>
                </a:schemeClr>
              </a:gs>
              <a:gs pos="100000">
                <a:schemeClr val="accent5">
                  <a:lumMod val="20000"/>
                  <a:lumOff val="80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p:cNvCxnSpPr>
            <a:cxnSpLocks/>
          </p:cNvCxnSpPr>
          <p:nvPr userDrawn="1"/>
        </p:nvCxnSpPr>
        <p:spPr>
          <a:xfrm>
            <a:off x="-9098" y="1035041"/>
            <a:ext cx="12201098"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8428" y="456291"/>
            <a:ext cx="462565" cy="388673"/>
          </a:xfrm>
          <a:prstGeom prst="rect">
            <a:avLst/>
          </a:prstGeom>
        </p:spPr>
      </p:pic>
      <p:sp>
        <p:nvSpPr>
          <p:cNvPr id="10" name="Content Placeholder 9"/>
          <p:cNvSpPr>
            <a:spLocks noGrp="1"/>
          </p:cNvSpPr>
          <p:nvPr>
            <p:ph sz="quarter" idx="16"/>
          </p:nvPr>
        </p:nvSpPr>
        <p:spPr>
          <a:xfrm>
            <a:off x="838417" y="1324504"/>
            <a:ext cx="3744914" cy="4825846"/>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15"/>
          </p:nvPr>
        </p:nvSpPr>
        <p:spPr>
          <a:xfrm>
            <a:off x="4957763" y="1824037"/>
            <a:ext cx="6396037" cy="43263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4D106CB7-E670-440F-8FBA-AAA8FF979C43}" type="slidenum">
              <a:rPr lang="en-US" smtClean="0"/>
              <a:t>‹#›</a:t>
            </a:fld>
            <a:endParaRPr lang="en-US" dirty="0"/>
          </a:p>
        </p:txBody>
      </p:sp>
      <p:cxnSp>
        <p:nvCxnSpPr>
          <p:cNvPr id="3" name="Straight Connector 2"/>
          <p:cNvCxnSpPr>
            <a:cxnSpLocks/>
          </p:cNvCxnSpPr>
          <p:nvPr/>
        </p:nvCxnSpPr>
        <p:spPr>
          <a:xfrm>
            <a:off x="4888490" y="1324598"/>
            <a:ext cx="0" cy="4825846"/>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Title Placeholder 1"/>
          <p:cNvSpPr>
            <a:spLocks noGrp="1"/>
          </p:cNvSpPr>
          <p:nvPr>
            <p:ph type="title"/>
          </p:nvPr>
        </p:nvSpPr>
        <p:spPr>
          <a:xfrm>
            <a:off x="838200" y="374904"/>
            <a:ext cx="10515600" cy="611983"/>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Master title style</a:t>
            </a:r>
          </a:p>
        </p:txBody>
      </p:sp>
      <p:sp>
        <p:nvSpPr>
          <p:cNvPr id="15" name="Content Placeholder 3">
            <a:extLst>
              <a:ext uri="{FF2B5EF4-FFF2-40B4-BE49-F238E27FC236}">
                <a16:creationId xmlns:a16="http://schemas.microsoft.com/office/drawing/2014/main" id="{55743FB8-8251-4D75-9349-BB54B2124A71}"/>
              </a:ext>
            </a:extLst>
          </p:cNvPr>
          <p:cNvSpPr>
            <a:spLocks noGrp="1"/>
          </p:cNvSpPr>
          <p:nvPr>
            <p:ph sz="quarter" idx="17" hasCustomPrompt="1"/>
          </p:nvPr>
        </p:nvSpPr>
        <p:spPr>
          <a:xfrm>
            <a:off x="4957763" y="1214437"/>
            <a:ext cx="6396037" cy="561446"/>
          </a:xfrm>
        </p:spPr>
        <p:txBody>
          <a:bodyPr/>
          <a:lstStyle>
            <a:lvl1pPr marL="0" indent="0">
              <a:buNone/>
              <a:defRPr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2613233118"/>
      </p:ext>
    </p:extLst>
  </p:cSld>
  <p:clrMapOvr>
    <a:masterClrMapping/>
  </p:clrMapOvr>
  <p:extLst>
    <p:ext uri="{DCECCB84-F9BA-43D5-87BE-67443E8EF086}">
      <p15:sldGuideLst xmlns:p15="http://schemas.microsoft.com/office/powerpoint/2012/main">
        <p15:guide id="1" orient="horz" pos="240">
          <p15:clr>
            <a:srgbClr val="FBAE40"/>
          </p15:clr>
        </p15:guide>
        <p15:guide id="2" pos="57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and Content 2">
    <p:spTree>
      <p:nvGrpSpPr>
        <p:cNvPr id="1" name=""/>
        <p:cNvGrpSpPr/>
        <p:nvPr/>
      </p:nvGrpSpPr>
      <p:grpSpPr>
        <a:xfrm>
          <a:off x="0" y="0"/>
          <a:ext cx="0" cy="0"/>
          <a:chOff x="0" y="0"/>
          <a:chExt cx="0" cy="0"/>
        </a:xfrm>
      </p:grpSpPr>
      <p:sp>
        <p:nvSpPr>
          <p:cNvPr id="15" name="Rectangle 14"/>
          <p:cNvSpPr/>
          <p:nvPr userDrawn="1"/>
        </p:nvSpPr>
        <p:spPr>
          <a:xfrm>
            <a:off x="0" y="0"/>
            <a:ext cx="12192000" cy="1550330"/>
          </a:xfrm>
          <a:prstGeom prst="rect">
            <a:avLst/>
          </a:prstGeom>
          <a:gradFill>
            <a:gsLst>
              <a:gs pos="0">
                <a:schemeClr val="accent5"/>
              </a:gs>
              <a:gs pos="100000">
                <a:schemeClr val="accent5">
                  <a:lumMod val="60000"/>
                  <a:lumOff val="40000"/>
                </a:schemeClr>
              </a:gs>
              <a:gs pos="100000">
                <a:schemeClr val="accent5">
                  <a:lumMod val="20000"/>
                  <a:lumOff val="8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a:cxnSpLocks/>
          </p:cNvCxnSpPr>
          <p:nvPr userDrawn="1"/>
        </p:nvCxnSpPr>
        <p:spPr>
          <a:xfrm>
            <a:off x="-8546" y="1550330"/>
            <a:ext cx="12200546"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8296" y="378558"/>
            <a:ext cx="692698" cy="582044"/>
          </a:xfrm>
          <a:prstGeom prst="rect">
            <a:avLst/>
          </a:prstGeom>
        </p:spPr>
      </p:pic>
      <p:sp>
        <p:nvSpPr>
          <p:cNvPr id="10" name="Content Placeholder 9"/>
          <p:cNvSpPr>
            <a:spLocks noGrp="1"/>
          </p:cNvSpPr>
          <p:nvPr>
            <p:ph sz="quarter" idx="16"/>
          </p:nvPr>
        </p:nvSpPr>
        <p:spPr>
          <a:xfrm>
            <a:off x="822257" y="1854436"/>
            <a:ext cx="3744914" cy="432606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quarter" idx="15" hasCustomPrompt="1"/>
          </p:nvPr>
        </p:nvSpPr>
        <p:spPr>
          <a:xfrm>
            <a:off x="4957763" y="1746504"/>
            <a:ext cx="6396037" cy="466723"/>
          </a:xfrm>
        </p:spPr>
        <p:txBody>
          <a:bodyPr/>
          <a:lstStyle>
            <a:lvl1pPr marL="0" indent="0">
              <a:buNone/>
              <a:defRPr b="1">
                <a:solidFill>
                  <a:schemeClr val="accent2"/>
                </a:solidFill>
              </a:defRPr>
            </a:lvl1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4D106CB7-E670-440F-8FBA-AAA8FF979C43}" type="slidenum">
              <a:rPr lang="en-US" smtClean="0"/>
              <a:t>‹#›</a:t>
            </a:fld>
            <a:endParaRPr lang="en-US" dirty="0"/>
          </a:p>
        </p:txBody>
      </p:sp>
      <p:sp>
        <p:nvSpPr>
          <p:cNvPr id="12" name="Title Placeholder 1"/>
          <p:cNvSpPr>
            <a:spLocks noGrp="1"/>
          </p:cNvSpPr>
          <p:nvPr>
            <p:ph type="title" hasCustomPrompt="1"/>
          </p:nvPr>
        </p:nvSpPr>
        <p:spPr>
          <a:xfrm>
            <a:off x="838200" y="278653"/>
            <a:ext cx="10515600" cy="1179573"/>
          </a:xfrm>
          <a:prstGeom prst="rect">
            <a:avLst/>
          </a:prstGeom>
        </p:spPr>
        <p:txBody>
          <a:bodyPr vert="horz" lIns="91440" tIns="45720" rIns="91440" bIns="45720" rtlCol="0" anchor="t" anchorCtr="0">
            <a:noAutofit/>
          </a:bodyPr>
          <a:lstStyle>
            <a:lvl1pPr>
              <a:defRPr baseline="0">
                <a:solidFill>
                  <a:schemeClr val="bg1"/>
                </a:solidFill>
              </a:defRPr>
            </a:lvl1pPr>
          </a:lstStyle>
          <a:p>
            <a:r>
              <a:rPr lang="en-US" dirty="0"/>
              <a:t>Click to edit Master title </a:t>
            </a:r>
            <a:br>
              <a:rPr lang="en-US" dirty="0"/>
            </a:br>
            <a:r>
              <a:rPr lang="en-US" dirty="0"/>
              <a:t>style</a:t>
            </a:r>
          </a:p>
        </p:txBody>
      </p:sp>
      <p:cxnSp>
        <p:nvCxnSpPr>
          <p:cNvPr id="19" name="Straight Connector 18"/>
          <p:cNvCxnSpPr>
            <a:cxnSpLocks/>
          </p:cNvCxnSpPr>
          <p:nvPr userDrawn="1"/>
        </p:nvCxnSpPr>
        <p:spPr>
          <a:xfrm>
            <a:off x="4888490" y="1854437"/>
            <a:ext cx="0" cy="4313095"/>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sp>
        <p:nvSpPr>
          <p:cNvPr id="20" name="Content Placeholder 3">
            <a:extLst>
              <a:ext uri="{FF2B5EF4-FFF2-40B4-BE49-F238E27FC236}">
                <a16:creationId xmlns:a16="http://schemas.microsoft.com/office/drawing/2014/main" id="{151E349C-1DC1-4719-9C44-4A91C9EF9954}"/>
              </a:ext>
            </a:extLst>
          </p:cNvPr>
          <p:cNvSpPr>
            <a:spLocks noGrp="1"/>
          </p:cNvSpPr>
          <p:nvPr>
            <p:ph sz="quarter" idx="17"/>
          </p:nvPr>
        </p:nvSpPr>
        <p:spPr>
          <a:xfrm>
            <a:off x="4957763" y="2251329"/>
            <a:ext cx="6396037" cy="3954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16195784"/>
      </p:ext>
    </p:extLst>
  </p:cSld>
  <p:clrMapOvr>
    <a:masterClrMapping/>
  </p:clrMapOvr>
  <p:extLst>
    <p:ext uri="{DCECCB84-F9BA-43D5-87BE-67443E8EF086}">
      <p15:sldGuideLst xmlns:p15="http://schemas.microsoft.com/office/powerpoint/2012/main">
        <p15:guide id="1" orient="horz" pos="1080" userDrawn="1">
          <p15:clr>
            <a:srgbClr val="FBAE40"/>
          </p15:clr>
        </p15:guide>
        <p15:guide id="2" pos="57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wo Column Content">
    <p:spTree>
      <p:nvGrpSpPr>
        <p:cNvPr id="1" name=""/>
        <p:cNvGrpSpPr/>
        <p:nvPr/>
      </p:nvGrpSpPr>
      <p:grpSpPr>
        <a:xfrm>
          <a:off x="0" y="0"/>
          <a:ext cx="0" cy="0"/>
          <a:chOff x="0" y="0"/>
          <a:chExt cx="0" cy="0"/>
        </a:xfrm>
      </p:grpSpPr>
      <p:sp>
        <p:nvSpPr>
          <p:cNvPr id="18" name="Rectangle 17"/>
          <p:cNvSpPr/>
          <p:nvPr userDrawn="1"/>
        </p:nvSpPr>
        <p:spPr>
          <a:xfrm>
            <a:off x="0" y="-24939"/>
            <a:ext cx="12192000" cy="1043354"/>
          </a:xfrm>
          <a:prstGeom prst="rect">
            <a:avLst/>
          </a:prstGeom>
          <a:gradFill>
            <a:gsLst>
              <a:gs pos="0">
                <a:schemeClr val="accent5"/>
              </a:gs>
              <a:gs pos="100000">
                <a:schemeClr val="accent5">
                  <a:lumMod val="60000"/>
                  <a:lumOff val="40000"/>
                </a:schemeClr>
              </a:gs>
              <a:gs pos="100000">
                <a:schemeClr val="accent5">
                  <a:lumMod val="20000"/>
                  <a:lumOff val="80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Connector 18"/>
          <p:cNvCxnSpPr>
            <a:cxnSpLocks/>
          </p:cNvCxnSpPr>
          <p:nvPr userDrawn="1"/>
        </p:nvCxnSpPr>
        <p:spPr>
          <a:xfrm>
            <a:off x="-9098" y="1035041"/>
            <a:ext cx="12201098"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8428" y="456291"/>
            <a:ext cx="462565" cy="388673"/>
          </a:xfrm>
          <a:prstGeom prst="rect">
            <a:avLst/>
          </a:prstGeom>
        </p:spPr>
      </p:pic>
      <p:sp>
        <p:nvSpPr>
          <p:cNvPr id="14" name="Title Placeholder 1"/>
          <p:cNvSpPr>
            <a:spLocks noGrp="1"/>
          </p:cNvSpPr>
          <p:nvPr>
            <p:ph type="title"/>
          </p:nvPr>
        </p:nvSpPr>
        <p:spPr>
          <a:xfrm>
            <a:off x="838200" y="374904"/>
            <a:ext cx="10515600" cy="61114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838200" y="1231449"/>
            <a:ext cx="5181600" cy="48855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231449"/>
            <a:ext cx="5181600" cy="48855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4D106CB7-E670-440F-8FBA-AAA8FF979C43}" type="slidenum">
              <a:rPr lang="en-US" smtClean="0"/>
              <a:t>‹#›</a:t>
            </a:fld>
            <a:endParaRPr lang="en-US" dirty="0"/>
          </a:p>
        </p:txBody>
      </p:sp>
    </p:spTree>
    <p:extLst>
      <p:ext uri="{BB962C8B-B14F-4D97-AF65-F5344CB8AC3E}">
        <p14:creationId xmlns:p14="http://schemas.microsoft.com/office/powerpoint/2010/main" val="32725653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wo Column Content 2">
    <p:spTree>
      <p:nvGrpSpPr>
        <p:cNvPr id="1" name=""/>
        <p:cNvGrpSpPr/>
        <p:nvPr/>
      </p:nvGrpSpPr>
      <p:grpSpPr>
        <a:xfrm>
          <a:off x="0" y="0"/>
          <a:ext cx="0" cy="0"/>
          <a:chOff x="0" y="0"/>
          <a:chExt cx="0" cy="0"/>
        </a:xfrm>
      </p:grpSpPr>
      <p:sp>
        <p:nvSpPr>
          <p:cNvPr id="12" name="Rectangle 11"/>
          <p:cNvSpPr/>
          <p:nvPr userDrawn="1"/>
        </p:nvSpPr>
        <p:spPr>
          <a:xfrm>
            <a:off x="0" y="0"/>
            <a:ext cx="12192000" cy="1550330"/>
          </a:xfrm>
          <a:prstGeom prst="rect">
            <a:avLst/>
          </a:prstGeom>
          <a:gradFill>
            <a:gsLst>
              <a:gs pos="0">
                <a:schemeClr val="accent5"/>
              </a:gs>
              <a:gs pos="100000">
                <a:schemeClr val="accent5">
                  <a:lumMod val="60000"/>
                  <a:lumOff val="40000"/>
                </a:schemeClr>
              </a:gs>
              <a:gs pos="100000">
                <a:schemeClr val="accent5">
                  <a:lumMod val="20000"/>
                  <a:lumOff val="8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p:cNvCxnSpPr>
            <a:cxnSpLocks/>
          </p:cNvCxnSpPr>
          <p:nvPr userDrawn="1"/>
        </p:nvCxnSpPr>
        <p:spPr>
          <a:xfrm>
            <a:off x="-8546" y="1550330"/>
            <a:ext cx="12200546"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8296" y="378558"/>
            <a:ext cx="692698" cy="582044"/>
          </a:xfrm>
          <a:prstGeom prst="rect">
            <a:avLst/>
          </a:prstGeom>
        </p:spPr>
      </p:pic>
      <p:sp>
        <p:nvSpPr>
          <p:cNvPr id="14" name="Title Placeholder 1"/>
          <p:cNvSpPr>
            <a:spLocks noGrp="1"/>
          </p:cNvSpPr>
          <p:nvPr>
            <p:ph type="title" hasCustomPrompt="1"/>
          </p:nvPr>
        </p:nvSpPr>
        <p:spPr>
          <a:xfrm>
            <a:off x="838200" y="288279"/>
            <a:ext cx="10515600" cy="1144822"/>
          </a:xfrm>
          <a:prstGeom prst="rect">
            <a:avLst/>
          </a:prstGeom>
        </p:spPr>
        <p:txBody>
          <a:bodyPr vert="horz" lIns="91440" tIns="45720" rIns="91440" bIns="45720" rtlCol="0" anchor="t" anchorCtr="0">
            <a:noAutofit/>
          </a:bodyPr>
          <a:lstStyle>
            <a:lvl1pPr>
              <a:defRPr>
                <a:solidFill>
                  <a:schemeClr val="bg1"/>
                </a:solidFill>
              </a:defRPr>
            </a:lvl1pPr>
          </a:lstStyle>
          <a:p>
            <a:r>
              <a:rPr lang="en-US" dirty="0"/>
              <a:t>Click to edit Master title </a:t>
            </a:r>
            <a:br>
              <a:rPr lang="en-US" dirty="0"/>
            </a:br>
            <a:r>
              <a:rPr lang="en-US" dirty="0"/>
              <a:t>style</a:t>
            </a:r>
          </a:p>
        </p:txBody>
      </p:sp>
      <p:sp>
        <p:nvSpPr>
          <p:cNvPr id="3" name="Content Placeholder 2"/>
          <p:cNvSpPr>
            <a:spLocks noGrp="1"/>
          </p:cNvSpPr>
          <p:nvPr>
            <p:ph sz="half" idx="1"/>
          </p:nvPr>
        </p:nvSpPr>
        <p:spPr>
          <a:xfrm>
            <a:off x="838200" y="1746504"/>
            <a:ext cx="5181600" cy="43550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746504"/>
            <a:ext cx="5181600" cy="43550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4D106CB7-E670-440F-8FBA-AAA8FF979C43}" type="slidenum">
              <a:rPr lang="en-US" smtClean="0"/>
              <a:t>‹#›</a:t>
            </a:fld>
            <a:endParaRPr lang="en-US" dirty="0"/>
          </a:p>
        </p:txBody>
      </p:sp>
    </p:spTree>
    <p:extLst>
      <p:ext uri="{BB962C8B-B14F-4D97-AF65-F5344CB8AC3E}">
        <p14:creationId xmlns:p14="http://schemas.microsoft.com/office/powerpoint/2010/main" val="1556630718"/>
      </p:ext>
    </p:extLst>
  </p:cSld>
  <p:clrMapOvr>
    <a:masterClrMapping/>
  </p:clrMapOvr>
  <p:extLst>
    <p:ext uri="{DCECCB84-F9BA-43D5-87BE-67443E8EF086}">
      <p15:sldGuideLst xmlns:p15="http://schemas.microsoft.com/office/powerpoint/2012/main">
        <p15:guide id="1" orient="horz" pos="108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ox Plus Content">
    <p:spTree>
      <p:nvGrpSpPr>
        <p:cNvPr id="1" name=""/>
        <p:cNvGrpSpPr/>
        <p:nvPr/>
      </p:nvGrpSpPr>
      <p:grpSpPr>
        <a:xfrm>
          <a:off x="0" y="0"/>
          <a:ext cx="0" cy="0"/>
          <a:chOff x="0" y="0"/>
          <a:chExt cx="0" cy="0"/>
        </a:xfrm>
      </p:grpSpPr>
      <p:sp>
        <p:nvSpPr>
          <p:cNvPr id="26" name="Rectangle 25"/>
          <p:cNvSpPr/>
          <p:nvPr userDrawn="1"/>
        </p:nvSpPr>
        <p:spPr>
          <a:xfrm>
            <a:off x="0" y="-24939"/>
            <a:ext cx="12192000" cy="1043354"/>
          </a:xfrm>
          <a:prstGeom prst="rect">
            <a:avLst/>
          </a:prstGeom>
          <a:gradFill>
            <a:gsLst>
              <a:gs pos="0">
                <a:schemeClr val="accent5"/>
              </a:gs>
              <a:gs pos="100000">
                <a:schemeClr val="accent5">
                  <a:lumMod val="60000"/>
                  <a:lumOff val="40000"/>
                </a:schemeClr>
              </a:gs>
              <a:gs pos="100000">
                <a:schemeClr val="accent5">
                  <a:lumMod val="20000"/>
                  <a:lumOff val="80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7" name="Straight Connector 26"/>
          <p:cNvCxnSpPr>
            <a:cxnSpLocks/>
          </p:cNvCxnSpPr>
          <p:nvPr userDrawn="1"/>
        </p:nvCxnSpPr>
        <p:spPr>
          <a:xfrm>
            <a:off x="-9098" y="1035041"/>
            <a:ext cx="12201098"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8" name="Picture 2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8428" y="456291"/>
            <a:ext cx="462565" cy="388673"/>
          </a:xfrm>
          <a:prstGeom prst="rect">
            <a:avLst/>
          </a:prstGeom>
        </p:spPr>
      </p:pic>
      <p:sp>
        <p:nvSpPr>
          <p:cNvPr id="3" name="Content Placeholder 2"/>
          <p:cNvSpPr>
            <a:spLocks noGrp="1"/>
          </p:cNvSpPr>
          <p:nvPr>
            <p:ph sz="half" idx="1" hasCustomPrompt="1"/>
          </p:nvPr>
        </p:nvSpPr>
        <p:spPr>
          <a:xfrm>
            <a:off x="943276" y="1298964"/>
            <a:ext cx="3195586" cy="4809448"/>
          </a:xfrm>
          <a:solidFill>
            <a:schemeClr val="accent5"/>
          </a:solidFill>
          <a:ln>
            <a:solidFill>
              <a:schemeClr val="bg1">
                <a:lumMod val="75000"/>
              </a:schemeClr>
            </a:solidFill>
          </a:ln>
        </p:spPr>
        <p:txBody>
          <a:bodyPr lIns="274320" tIns="274320" rIns="274320" bIns="274320" anchor="ctr">
            <a:normAutofit/>
          </a:bodyPr>
          <a:lstStyle>
            <a:lvl1pPr marL="0" indent="0" algn="ctr">
              <a:spcBef>
                <a:spcPts val="0"/>
              </a:spcBef>
              <a:buNone/>
              <a:defRPr sz="2400" baseline="0">
                <a:solidFill>
                  <a:schemeClr val="accent1"/>
                </a:solidFill>
              </a:defRPr>
            </a:lvl1pPr>
            <a:lvl2pPr marL="457200" indent="0" algn="ctr">
              <a:buNone/>
              <a:defRPr sz="2400"/>
            </a:lvl2pPr>
            <a:lvl3pPr marL="914400" indent="0" algn="ctr">
              <a:buNone/>
              <a:defRPr sz="2400"/>
            </a:lvl3pPr>
            <a:lvl4pPr marL="1371600" indent="0" algn="ctr">
              <a:buNone/>
              <a:defRPr sz="2400"/>
            </a:lvl4pPr>
            <a:lvl5pPr marL="1828800" indent="0" algn="ctr">
              <a:buNone/>
              <a:defRPr sz="2400"/>
            </a:lvl5pPr>
          </a:lstStyle>
          <a:p>
            <a:pPr lvl="0"/>
            <a:r>
              <a:rPr lang="en-US" dirty="0"/>
              <a:t>Edit Master text styles </a:t>
            </a:r>
          </a:p>
        </p:txBody>
      </p:sp>
      <p:sp>
        <p:nvSpPr>
          <p:cNvPr id="4" name="Content Placeholder 3"/>
          <p:cNvSpPr>
            <a:spLocks noGrp="1"/>
          </p:cNvSpPr>
          <p:nvPr>
            <p:ph sz="half" idx="2"/>
          </p:nvPr>
        </p:nvSpPr>
        <p:spPr>
          <a:xfrm>
            <a:off x="4456487" y="1205811"/>
            <a:ext cx="6897313" cy="488550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4D106CB7-E670-440F-8FBA-AAA8FF979C43}" type="slidenum">
              <a:rPr lang="en-US" smtClean="0"/>
              <a:t>‹#›</a:t>
            </a:fld>
            <a:endParaRPr lang="en-US" dirty="0"/>
          </a:p>
        </p:txBody>
      </p:sp>
      <p:sp>
        <p:nvSpPr>
          <p:cNvPr id="10" name="Title 1"/>
          <p:cNvSpPr txBox="1">
            <a:spLocks/>
          </p:cNvSpPr>
          <p:nvPr/>
        </p:nvSpPr>
        <p:spPr>
          <a:xfrm>
            <a:off x="838200" y="378558"/>
            <a:ext cx="10515600" cy="597869"/>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000" kern="1200">
                <a:solidFill>
                  <a:schemeClr val="accent1"/>
                </a:solidFill>
                <a:latin typeface="Arial" panose="020B0604020202020204" pitchFamily="34" charset="0"/>
                <a:ea typeface="+mj-ea"/>
                <a:cs typeface="Arial" panose="020B0604020202020204" pitchFamily="34" charset="0"/>
              </a:defRPr>
            </a:lvl1pPr>
          </a:lstStyle>
          <a:p>
            <a:r>
              <a:rPr lang="en-US" dirty="0">
                <a:solidFill>
                  <a:schemeClr val="bg1"/>
                </a:solidFill>
              </a:rPr>
              <a:t>Click to edit Master title style</a:t>
            </a:r>
          </a:p>
        </p:txBody>
      </p:sp>
      <p:cxnSp>
        <p:nvCxnSpPr>
          <p:cNvPr id="5" name="Straight Connector 4"/>
          <p:cNvCxnSpPr>
            <a:cxnSpLocks/>
          </p:cNvCxnSpPr>
          <p:nvPr/>
        </p:nvCxnSpPr>
        <p:spPr>
          <a:xfrm>
            <a:off x="4360244" y="1298964"/>
            <a:ext cx="0" cy="4809448"/>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4826601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ox Plus Content 2">
    <p:spTree>
      <p:nvGrpSpPr>
        <p:cNvPr id="1" name=""/>
        <p:cNvGrpSpPr/>
        <p:nvPr/>
      </p:nvGrpSpPr>
      <p:grpSpPr>
        <a:xfrm>
          <a:off x="0" y="0"/>
          <a:ext cx="0" cy="0"/>
          <a:chOff x="0" y="0"/>
          <a:chExt cx="0" cy="0"/>
        </a:xfrm>
      </p:grpSpPr>
      <p:cxnSp>
        <p:nvCxnSpPr>
          <p:cNvPr id="5" name="Straight Connector 4"/>
          <p:cNvCxnSpPr>
            <a:cxnSpLocks/>
          </p:cNvCxnSpPr>
          <p:nvPr/>
        </p:nvCxnSpPr>
        <p:spPr>
          <a:xfrm>
            <a:off x="4360244" y="1857986"/>
            <a:ext cx="0" cy="4216242"/>
          </a:xfrm>
          <a:prstGeom prst="line">
            <a:avLst/>
          </a:prstGeom>
        </p:spPr>
        <p:style>
          <a:lnRef idx="1">
            <a:schemeClr val="accent6"/>
          </a:lnRef>
          <a:fillRef idx="0">
            <a:schemeClr val="accent6"/>
          </a:fillRef>
          <a:effectRef idx="0">
            <a:schemeClr val="accent6"/>
          </a:effectRef>
          <a:fontRef idx="minor">
            <a:schemeClr val="tx1"/>
          </a:fontRef>
        </p:style>
      </p:cxnSp>
      <p:sp>
        <p:nvSpPr>
          <p:cNvPr id="19" name="Rectangle 18"/>
          <p:cNvSpPr/>
          <p:nvPr userDrawn="1"/>
        </p:nvSpPr>
        <p:spPr>
          <a:xfrm>
            <a:off x="0" y="0"/>
            <a:ext cx="12192000" cy="1550330"/>
          </a:xfrm>
          <a:prstGeom prst="rect">
            <a:avLst/>
          </a:prstGeom>
          <a:gradFill>
            <a:gsLst>
              <a:gs pos="0">
                <a:schemeClr val="accent5"/>
              </a:gs>
              <a:gs pos="100000">
                <a:schemeClr val="accent5">
                  <a:lumMod val="60000"/>
                  <a:lumOff val="40000"/>
                </a:schemeClr>
              </a:gs>
              <a:gs pos="100000">
                <a:schemeClr val="accent5">
                  <a:lumMod val="20000"/>
                  <a:lumOff val="8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p:cNvCxnSpPr>
            <a:cxnSpLocks/>
          </p:cNvCxnSpPr>
          <p:nvPr userDrawn="1"/>
        </p:nvCxnSpPr>
        <p:spPr>
          <a:xfrm>
            <a:off x="-8546" y="1550330"/>
            <a:ext cx="12200546"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8296" y="378558"/>
            <a:ext cx="692698" cy="582044"/>
          </a:xfrm>
          <a:prstGeom prst="rect">
            <a:avLst/>
          </a:prstGeom>
        </p:spPr>
      </p:pic>
      <p:sp>
        <p:nvSpPr>
          <p:cNvPr id="3" name="Content Placeholder 2"/>
          <p:cNvSpPr>
            <a:spLocks noGrp="1"/>
          </p:cNvSpPr>
          <p:nvPr>
            <p:ph sz="half" idx="1" hasCustomPrompt="1"/>
          </p:nvPr>
        </p:nvSpPr>
        <p:spPr>
          <a:xfrm>
            <a:off x="943276" y="1857986"/>
            <a:ext cx="3195586" cy="4321772"/>
          </a:xfrm>
          <a:solidFill>
            <a:schemeClr val="accent5"/>
          </a:solidFill>
          <a:ln>
            <a:solidFill>
              <a:schemeClr val="bg1">
                <a:lumMod val="75000"/>
              </a:schemeClr>
            </a:solidFill>
          </a:ln>
        </p:spPr>
        <p:txBody>
          <a:bodyPr lIns="274320" tIns="274320" rIns="274320" bIns="274320" anchor="ctr">
            <a:normAutofit/>
          </a:bodyPr>
          <a:lstStyle>
            <a:lvl1pPr marL="0" indent="0" algn="ctr">
              <a:spcBef>
                <a:spcPts val="0"/>
              </a:spcBef>
              <a:buNone/>
              <a:defRPr sz="2400" baseline="0">
                <a:solidFill>
                  <a:schemeClr val="accent1"/>
                </a:solidFill>
              </a:defRPr>
            </a:lvl1pPr>
            <a:lvl2pPr marL="457200" indent="0" algn="ctr">
              <a:buNone/>
              <a:defRPr sz="2400"/>
            </a:lvl2pPr>
            <a:lvl3pPr marL="914400" indent="0" algn="ctr">
              <a:buNone/>
              <a:defRPr sz="2400"/>
            </a:lvl3pPr>
            <a:lvl4pPr marL="1371600" indent="0" algn="ctr">
              <a:buNone/>
              <a:defRPr sz="2400"/>
            </a:lvl4pPr>
            <a:lvl5pPr marL="1828800" indent="0" algn="ctr">
              <a:buNone/>
              <a:defRPr sz="2400"/>
            </a:lvl5pPr>
          </a:lstStyle>
          <a:p>
            <a:pPr lvl="0"/>
            <a:r>
              <a:rPr lang="en-US" dirty="0"/>
              <a:t>Edit Master text styles </a:t>
            </a:r>
          </a:p>
        </p:txBody>
      </p:sp>
      <p:sp>
        <p:nvSpPr>
          <p:cNvPr id="4" name="Content Placeholder 3"/>
          <p:cNvSpPr>
            <a:spLocks noGrp="1"/>
          </p:cNvSpPr>
          <p:nvPr>
            <p:ph sz="half" idx="2"/>
          </p:nvPr>
        </p:nvSpPr>
        <p:spPr>
          <a:xfrm>
            <a:off x="4456487" y="1748199"/>
            <a:ext cx="6897313" cy="43003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4D106CB7-E670-440F-8FBA-AAA8FF979C43}" type="slidenum">
              <a:rPr lang="en-US" smtClean="0"/>
              <a:t>‹#›</a:t>
            </a:fld>
            <a:endParaRPr lang="en-US" dirty="0"/>
          </a:p>
        </p:txBody>
      </p:sp>
      <p:sp>
        <p:nvSpPr>
          <p:cNvPr id="18" name="Title 1"/>
          <p:cNvSpPr txBox="1">
            <a:spLocks/>
          </p:cNvSpPr>
          <p:nvPr userDrawn="1"/>
        </p:nvSpPr>
        <p:spPr>
          <a:xfrm>
            <a:off x="838200" y="378557"/>
            <a:ext cx="10515600" cy="1110871"/>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000" kern="1200">
                <a:solidFill>
                  <a:schemeClr val="accent1"/>
                </a:solidFill>
                <a:latin typeface="Arial" panose="020B0604020202020204" pitchFamily="34" charset="0"/>
                <a:ea typeface="+mj-ea"/>
                <a:cs typeface="Arial" panose="020B0604020202020204" pitchFamily="34" charset="0"/>
              </a:defRPr>
            </a:lvl1pPr>
          </a:lstStyle>
          <a:p>
            <a:r>
              <a:rPr lang="en-US" dirty="0">
                <a:solidFill>
                  <a:schemeClr val="bg1"/>
                </a:solidFill>
              </a:rPr>
              <a:t>Click to edit Master </a:t>
            </a:r>
            <a:br>
              <a:rPr lang="en-US" dirty="0">
                <a:solidFill>
                  <a:schemeClr val="bg1"/>
                </a:solidFill>
              </a:rPr>
            </a:br>
            <a:r>
              <a:rPr lang="en-US" dirty="0">
                <a:solidFill>
                  <a:schemeClr val="bg1"/>
                </a:solidFill>
              </a:rPr>
              <a:t>title style</a:t>
            </a:r>
          </a:p>
        </p:txBody>
      </p:sp>
    </p:spTree>
    <p:extLst>
      <p:ext uri="{BB962C8B-B14F-4D97-AF65-F5344CB8AC3E}">
        <p14:creationId xmlns:p14="http://schemas.microsoft.com/office/powerpoint/2010/main" val="517913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8" name="Rectangle 17"/>
          <p:cNvSpPr/>
          <p:nvPr userDrawn="1"/>
        </p:nvSpPr>
        <p:spPr>
          <a:xfrm>
            <a:off x="0" y="-24939"/>
            <a:ext cx="12192000" cy="1043354"/>
          </a:xfrm>
          <a:prstGeom prst="rect">
            <a:avLst/>
          </a:prstGeom>
          <a:gradFill>
            <a:gsLst>
              <a:gs pos="0">
                <a:schemeClr val="accent5"/>
              </a:gs>
              <a:gs pos="100000">
                <a:schemeClr val="accent5">
                  <a:lumMod val="60000"/>
                  <a:lumOff val="40000"/>
                </a:schemeClr>
              </a:gs>
              <a:gs pos="100000">
                <a:schemeClr val="accent5">
                  <a:lumMod val="20000"/>
                  <a:lumOff val="80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p:cNvCxnSpPr>
            <a:cxnSpLocks/>
          </p:cNvCxnSpPr>
          <p:nvPr userDrawn="1"/>
        </p:nvCxnSpPr>
        <p:spPr>
          <a:xfrm>
            <a:off x="-9098" y="1035041"/>
            <a:ext cx="12201098"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8428" y="464837"/>
            <a:ext cx="462565" cy="388673"/>
          </a:xfrm>
          <a:prstGeom prst="rect">
            <a:avLst/>
          </a:prstGeom>
        </p:spPr>
      </p:pic>
      <p:sp>
        <p:nvSpPr>
          <p:cNvPr id="2" name="Title 1"/>
          <p:cNvSpPr>
            <a:spLocks noGrp="1"/>
          </p:cNvSpPr>
          <p:nvPr>
            <p:ph type="title"/>
          </p:nvPr>
        </p:nvSpPr>
        <p:spPr>
          <a:xfrm>
            <a:off x="838200" y="370012"/>
            <a:ext cx="10515600" cy="607494"/>
          </a:xfrm>
        </p:spPr>
        <p:txBody>
          <a:bodyPr anchor="t">
            <a:normAutofit/>
          </a:bodyPr>
          <a:lstStyle>
            <a:lvl1pPr>
              <a:defRPr sz="4000">
                <a:solidFill>
                  <a:schemeClr val="bg1"/>
                </a:solidFill>
              </a:defRPr>
            </a:lvl1pPr>
          </a:lstStyle>
          <a:p>
            <a:r>
              <a:rPr lang="en-US" dirty="0"/>
              <a:t>Click to edit Master title style</a:t>
            </a:r>
          </a:p>
        </p:txBody>
      </p:sp>
      <p:sp>
        <p:nvSpPr>
          <p:cNvPr id="16" name="Text Placeholder 15"/>
          <p:cNvSpPr>
            <a:spLocks noGrp="1"/>
          </p:cNvSpPr>
          <p:nvPr>
            <p:ph type="body" sz="quarter" idx="13"/>
          </p:nvPr>
        </p:nvSpPr>
        <p:spPr>
          <a:xfrm>
            <a:off x="838200" y="1254197"/>
            <a:ext cx="10515600" cy="4897033"/>
          </a:xfrm>
        </p:spPr>
        <p:txBody>
          <a:bodyPr/>
          <a:lstStyle>
            <a:lvl1pPr marL="274320" indent="-274320">
              <a:lnSpc>
                <a:spcPct val="100000"/>
              </a:lnSpc>
              <a:spcBef>
                <a:spcPts val="1800"/>
              </a:spcBef>
              <a:buClr>
                <a:schemeClr val="accent2"/>
              </a:buClr>
              <a:buFont typeface="Wingdings" panose="05000000000000000000" pitchFamily="2" charset="2"/>
              <a:buChar char="§"/>
              <a:defRPr/>
            </a:lvl1pPr>
            <a:lvl2pPr>
              <a:lnSpc>
                <a:spcPct val="100000"/>
              </a:lnSpc>
              <a:buClr>
                <a:schemeClr val="accent5"/>
              </a:buClr>
              <a:defRPr/>
            </a:lvl2pPr>
            <a:lvl3pPr marL="1143000" indent="-228600">
              <a:lnSpc>
                <a:spcPct val="100000"/>
              </a:lnSpc>
              <a:buClr>
                <a:schemeClr val="accent5"/>
              </a:buClr>
              <a:buFont typeface="Arial" panose="020B0604020202020204" pitchFamily="34" charset="0"/>
              <a:buChar char="−"/>
              <a:defRPr/>
            </a:lvl3pPr>
            <a:lvl4pPr>
              <a:lnSpc>
                <a:spcPct val="100000"/>
              </a:lnSpc>
              <a:buClr>
                <a:schemeClr val="accent5"/>
              </a:buClr>
              <a:defRPr/>
            </a:lvl4pPr>
            <a:lvl5pPr>
              <a:lnSpc>
                <a:spcPct val="100000"/>
              </a:lnSpc>
              <a:buClr>
                <a:schemeClr val="accent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4">
            <a:extLst>
              <a:ext uri="{FF2B5EF4-FFF2-40B4-BE49-F238E27FC236}">
                <a16:creationId xmlns:a16="http://schemas.microsoft.com/office/drawing/2014/main" id="{F1D90343-0275-4B34-BBF8-6905AC6B7871}"/>
              </a:ext>
            </a:extLst>
          </p:cNvPr>
          <p:cNvSpPr>
            <a:spLocks noGrp="1"/>
          </p:cNvSpPr>
          <p:nvPr>
            <p:ph type="sldNum" sz="quarter" idx="12"/>
          </p:nvPr>
        </p:nvSpPr>
        <p:spPr>
          <a:xfrm>
            <a:off x="11116148" y="6249943"/>
            <a:ext cx="533400" cy="218098"/>
          </a:xfrm>
        </p:spPr>
        <p:txBody>
          <a:bodyPr/>
          <a:lstStyle/>
          <a:p>
            <a:fld id="{4D106CB7-E670-440F-8FBA-AAA8FF979C43}" type="slidenum">
              <a:rPr lang="en-US" smtClean="0"/>
              <a:t>‹#›</a:t>
            </a:fld>
            <a:endParaRPr lang="en-US" dirty="0"/>
          </a:p>
        </p:txBody>
      </p:sp>
    </p:spTree>
    <p:extLst>
      <p:ext uri="{BB962C8B-B14F-4D97-AF65-F5344CB8AC3E}">
        <p14:creationId xmlns:p14="http://schemas.microsoft.com/office/powerpoint/2010/main" val="3435371998"/>
      </p:ext>
    </p:extLst>
  </p:cSld>
  <p:clrMapOvr>
    <a:masterClrMapping/>
  </p:clrMapOvr>
  <p:extLst>
    <p:ext uri="{DCECCB84-F9BA-43D5-87BE-67443E8EF086}">
      <p15:sldGuideLst xmlns:p15="http://schemas.microsoft.com/office/powerpoint/2012/main">
        <p15:guide id="3" orient="horz" pos="2136" userDrawn="1">
          <p15:clr>
            <a:srgbClr val="FBAE40"/>
          </p15:clr>
        </p15:guide>
        <p15:guide id="4"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0" name="Rectangle 19"/>
          <p:cNvSpPr/>
          <p:nvPr userDrawn="1"/>
        </p:nvSpPr>
        <p:spPr>
          <a:xfrm>
            <a:off x="0" y="-24939"/>
            <a:ext cx="12192000" cy="1043354"/>
          </a:xfrm>
          <a:prstGeom prst="rect">
            <a:avLst/>
          </a:prstGeom>
          <a:gradFill>
            <a:gsLst>
              <a:gs pos="0">
                <a:schemeClr val="accent5"/>
              </a:gs>
              <a:gs pos="100000">
                <a:schemeClr val="accent5">
                  <a:lumMod val="60000"/>
                  <a:lumOff val="40000"/>
                </a:schemeClr>
              </a:gs>
              <a:gs pos="100000">
                <a:schemeClr val="accent5">
                  <a:lumMod val="20000"/>
                  <a:lumOff val="80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Connector 20"/>
          <p:cNvCxnSpPr>
            <a:cxnSpLocks/>
          </p:cNvCxnSpPr>
          <p:nvPr userDrawn="1"/>
        </p:nvCxnSpPr>
        <p:spPr>
          <a:xfrm>
            <a:off x="-9098" y="1035041"/>
            <a:ext cx="12201098"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8428" y="447745"/>
            <a:ext cx="462565" cy="388673"/>
          </a:xfrm>
          <a:prstGeom prst="rect">
            <a:avLst/>
          </a:prstGeom>
        </p:spPr>
      </p:pic>
      <p:sp>
        <p:nvSpPr>
          <p:cNvPr id="3" name="Text Placeholder 2"/>
          <p:cNvSpPr>
            <a:spLocks noGrp="1"/>
          </p:cNvSpPr>
          <p:nvPr>
            <p:ph type="body" idx="1"/>
          </p:nvPr>
        </p:nvSpPr>
        <p:spPr>
          <a:xfrm>
            <a:off x="839788" y="1188148"/>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012060"/>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188148"/>
            <a:ext cx="5183188"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012060"/>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4D106CB7-E670-440F-8FBA-AAA8FF979C43}" type="slidenum">
              <a:rPr lang="en-US" smtClean="0"/>
              <a:t>‹#›</a:t>
            </a:fld>
            <a:endParaRPr lang="en-US" dirty="0"/>
          </a:p>
        </p:txBody>
      </p:sp>
      <p:sp>
        <p:nvSpPr>
          <p:cNvPr id="12" name="Title 1"/>
          <p:cNvSpPr txBox="1">
            <a:spLocks/>
          </p:cNvSpPr>
          <p:nvPr/>
        </p:nvSpPr>
        <p:spPr>
          <a:xfrm>
            <a:off x="838200" y="395650"/>
            <a:ext cx="10515600" cy="597869"/>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000" kern="1200">
                <a:solidFill>
                  <a:schemeClr val="accent1"/>
                </a:solidFill>
                <a:latin typeface="Arial" panose="020B0604020202020204" pitchFamily="34" charset="0"/>
                <a:ea typeface="+mj-ea"/>
                <a:cs typeface="Arial" panose="020B0604020202020204" pitchFamily="34" charset="0"/>
              </a:defRPr>
            </a:lvl1pPr>
          </a:lstStyle>
          <a:p>
            <a:r>
              <a:rPr lang="en-US" dirty="0">
                <a:solidFill>
                  <a:schemeClr val="bg1"/>
                </a:solidFill>
              </a:rPr>
              <a:t>Click to edit Master title style</a:t>
            </a:r>
          </a:p>
        </p:txBody>
      </p:sp>
    </p:spTree>
    <p:extLst>
      <p:ext uri="{BB962C8B-B14F-4D97-AF65-F5344CB8AC3E}">
        <p14:creationId xmlns:p14="http://schemas.microsoft.com/office/powerpoint/2010/main" val="35085641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838200" y="322396"/>
            <a:ext cx="10515600" cy="667512"/>
          </a:xfrm>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4D106CB7-E670-440F-8FBA-AAA8FF979C43}" type="slidenum">
              <a:rPr lang="en-US" smtClean="0"/>
              <a:t>‹#›</a:t>
            </a:fld>
            <a:endParaRPr lang="en-US" dirty="0"/>
          </a:p>
        </p:txBody>
      </p:sp>
      <p:cxnSp>
        <p:nvCxnSpPr>
          <p:cNvPr id="13" name="Straight Connector 12"/>
          <p:cNvCxnSpPr>
            <a:cxnSpLocks/>
          </p:cNvCxnSpPr>
          <p:nvPr userDrawn="1"/>
        </p:nvCxnSpPr>
        <p:spPr>
          <a:xfrm>
            <a:off x="-9098" y="1035041"/>
            <a:ext cx="12201098"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8428" y="422107"/>
            <a:ext cx="462565" cy="388673"/>
          </a:xfrm>
          <a:prstGeom prst="rect">
            <a:avLst/>
          </a:prstGeom>
        </p:spPr>
      </p:pic>
      <p:sp>
        <p:nvSpPr>
          <p:cNvPr id="6" name="Content Placeholder 5"/>
          <p:cNvSpPr>
            <a:spLocks noGrp="1"/>
          </p:cNvSpPr>
          <p:nvPr>
            <p:ph sz="quarter" idx="13"/>
          </p:nvPr>
        </p:nvSpPr>
        <p:spPr>
          <a:xfrm>
            <a:off x="820738" y="1209998"/>
            <a:ext cx="10533062" cy="48400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0869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78558"/>
            <a:ext cx="10515600" cy="978936"/>
          </a:xfrm>
        </p:spPr>
        <p:txBody>
          <a:bodyPr>
            <a:noAutofit/>
          </a:bodyPr>
          <a:lstStyle>
            <a:lvl1pPr>
              <a:defRPr sz="4000">
                <a:solidFill>
                  <a:schemeClr val="accent1"/>
                </a:solidFill>
              </a:defRPr>
            </a:lvl1pPr>
          </a:lstStyle>
          <a:p>
            <a:r>
              <a:rPr lang="en-US" dirty="0"/>
              <a:t>Click to edit Master</a:t>
            </a:r>
            <a:br>
              <a:rPr lang="en-US" dirty="0"/>
            </a:br>
            <a:r>
              <a:rPr lang="en-US" dirty="0"/>
              <a:t>title style</a:t>
            </a:r>
          </a:p>
        </p:txBody>
      </p:sp>
      <p:cxnSp>
        <p:nvCxnSpPr>
          <p:cNvPr id="14" name="Straight Connector 13"/>
          <p:cNvCxnSpPr/>
          <p:nvPr/>
        </p:nvCxnSpPr>
        <p:spPr>
          <a:xfrm>
            <a:off x="0" y="1550330"/>
            <a:ext cx="1219200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8296" y="378558"/>
            <a:ext cx="692698" cy="582044"/>
          </a:xfrm>
          <a:prstGeom prst="rect">
            <a:avLst/>
          </a:prstGeom>
        </p:spPr>
      </p:pic>
      <p:pic>
        <p:nvPicPr>
          <p:cNvPr id="19" name="Picture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8296" y="378558"/>
            <a:ext cx="692698" cy="582044"/>
          </a:xfrm>
          <a:prstGeom prst="rect">
            <a:avLst/>
          </a:prstGeom>
        </p:spPr>
      </p:pic>
      <p:sp>
        <p:nvSpPr>
          <p:cNvPr id="8" name="Content Placeholder 7"/>
          <p:cNvSpPr>
            <a:spLocks noGrp="1"/>
          </p:cNvSpPr>
          <p:nvPr>
            <p:ph sz="quarter" idx="13"/>
          </p:nvPr>
        </p:nvSpPr>
        <p:spPr>
          <a:xfrm>
            <a:off x="838200" y="1748302"/>
            <a:ext cx="10515600" cy="43894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4">
            <a:extLst>
              <a:ext uri="{FF2B5EF4-FFF2-40B4-BE49-F238E27FC236}">
                <a16:creationId xmlns:a16="http://schemas.microsoft.com/office/drawing/2014/main" id="{F36DA3DC-CA91-4EA7-937F-5CF16CEA3CFA}"/>
              </a:ext>
            </a:extLst>
          </p:cNvPr>
          <p:cNvSpPr txBox="1">
            <a:spLocks/>
          </p:cNvSpPr>
          <p:nvPr userDrawn="1"/>
        </p:nvSpPr>
        <p:spPr>
          <a:xfrm>
            <a:off x="11116148" y="6249943"/>
            <a:ext cx="533400" cy="218098"/>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106CB7-E670-440F-8FBA-AAA8FF979C43}" type="slidenum">
              <a:rPr lang="en-US" smtClean="0"/>
              <a:pPr/>
              <a:t>‹#›</a:t>
            </a:fld>
            <a:endParaRPr lang="en-US" dirty="0"/>
          </a:p>
        </p:txBody>
      </p:sp>
    </p:spTree>
    <p:extLst>
      <p:ext uri="{BB962C8B-B14F-4D97-AF65-F5344CB8AC3E}">
        <p14:creationId xmlns:p14="http://schemas.microsoft.com/office/powerpoint/2010/main" val="4187177143"/>
      </p:ext>
    </p:extLst>
  </p:cSld>
  <p:clrMapOvr>
    <a:masterClrMapping/>
  </p:clrMapOvr>
  <p:extLst>
    <p:ext uri="{DCECCB84-F9BA-43D5-87BE-67443E8EF086}">
      <p15:sldGuideLst xmlns:p15="http://schemas.microsoft.com/office/powerpoint/2012/main">
        <p15:guide id="1" orient="horz" pos="115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Slide Number Placeholder 4">
            <a:extLst>
              <a:ext uri="{FF2B5EF4-FFF2-40B4-BE49-F238E27FC236}">
                <a16:creationId xmlns:a16="http://schemas.microsoft.com/office/drawing/2014/main" id="{37ECF665-2182-4775-BF5E-ADBC92AC29FB}"/>
              </a:ext>
            </a:extLst>
          </p:cNvPr>
          <p:cNvSpPr txBox="1">
            <a:spLocks/>
          </p:cNvSpPr>
          <p:nvPr userDrawn="1"/>
        </p:nvSpPr>
        <p:spPr>
          <a:xfrm>
            <a:off x="11116148" y="6249943"/>
            <a:ext cx="533400" cy="218098"/>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106CB7-E670-440F-8FBA-AAA8FF979C43}" type="slidenum">
              <a:rPr lang="en-US" smtClean="0"/>
              <a:pPr/>
              <a:t>‹#›</a:t>
            </a:fld>
            <a:endParaRPr lang="en-US" dirty="0"/>
          </a:p>
        </p:txBody>
      </p:sp>
    </p:spTree>
    <p:extLst>
      <p:ext uri="{BB962C8B-B14F-4D97-AF65-F5344CB8AC3E}">
        <p14:creationId xmlns:p14="http://schemas.microsoft.com/office/powerpoint/2010/main" val="6919937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0198" y="333295"/>
            <a:ext cx="5358712" cy="795049"/>
          </a:xfrm>
          <a:prstGeom prst="rect">
            <a:avLst/>
          </a:prstGeom>
        </p:spPr>
      </p:pic>
      <p:sp>
        <p:nvSpPr>
          <p:cNvPr id="12" name="Rectangle 11"/>
          <p:cNvSpPr/>
          <p:nvPr/>
        </p:nvSpPr>
        <p:spPr>
          <a:xfrm>
            <a:off x="0" y="1269226"/>
            <a:ext cx="12192000" cy="5003981"/>
          </a:xfrm>
          <a:prstGeom prst="rect">
            <a:avLst/>
          </a:prstGeom>
          <a:gradFill>
            <a:gsLst>
              <a:gs pos="0">
                <a:schemeClr val="accent5"/>
              </a:gs>
              <a:gs pos="100000">
                <a:schemeClr val="accent5">
                  <a:lumMod val="60000"/>
                  <a:lumOff val="40000"/>
                </a:schemeClr>
              </a:gs>
              <a:gs pos="100000">
                <a:schemeClr val="accent5">
                  <a:lumMod val="20000"/>
                  <a:lumOff val="80000"/>
                </a:schemeClr>
              </a:gs>
              <a:gs pos="100000">
                <a:schemeClr val="bg1"/>
              </a:gs>
            </a:gsLst>
            <a:lin ang="5400000" scaled="1"/>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Placeholder 19"/>
          <p:cNvSpPr>
            <a:spLocks noGrp="1"/>
          </p:cNvSpPr>
          <p:nvPr>
            <p:ph type="body" sz="quarter" idx="13"/>
          </p:nvPr>
        </p:nvSpPr>
        <p:spPr>
          <a:xfrm>
            <a:off x="3073970" y="3062645"/>
            <a:ext cx="5913593" cy="401031"/>
          </a:xfrm>
        </p:spPr>
        <p:txBody>
          <a:bodyPr>
            <a:noAutofit/>
          </a:bodyPr>
          <a:lstStyle>
            <a:lvl1pPr marL="0" indent="0">
              <a:spcBef>
                <a:spcPts val="0"/>
              </a:spcBef>
              <a:buFontTx/>
              <a:buNone/>
              <a:defRPr sz="2600" baseline="0">
                <a:solidFill>
                  <a:schemeClr val="bg1">
                    <a:lumMod val="9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7" name="Text Placeholder 6"/>
          <p:cNvSpPr>
            <a:spLocks noGrp="1"/>
          </p:cNvSpPr>
          <p:nvPr>
            <p:ph type="body" sz="quarter" idx="15"/>
          </p:nvPr>
        </p:nvSpPr>
        <p:spPr>
          <a:xfrm>
            <a:off x="3073807" y="3472222"/>
            <a:ext cx="5913755" cy="1039813"/>
          </a:xfrm>
        </p:spPr>
        <p:txBody>
          <a:bodyPr>
            <a:noAutofit/>
          </a:bodyPr>
          <a:lstStyle>
            <a:lvl1pPr marL="0" indent="0">
              <a:spcBef>
                <a:spcPts val="300"/>
              </a:spcBef>
              <a:buNone/>
              <a:defRPr sz="1800">
                <a:solidFill>
                  <a:schemeClr val="tx1">
                    <a:lumMod val="85000"/>
                    <a:lumOff val="15000"/>
                  </a:schemeClr>
                </a:solidFill>
              </a:defRPr>
            </a:lvl1pPr>
            <a:lvl2pPr marL="457200" indent="0">
              <a:buNone/>
              <a:defRPr/>
            </a:lvl2pPr>
          </a:lstStyle>
          <a:p>
            <a:pPr lvl="0"/>
            <a:r>
              <a:rPr lang="en-US" dirty="0"/>
              <a:t>Click to edit Master text styles</a:t>
            </a:r>
          </a:p>
        </p:txBody>
      </p:sp>
      <p:sp>
        <p:nvSpPr>
          <p:cNvPr id="6" name="Title 5">
            <a:extLst>
              <a:ext uri="{FF2B5EF4-FFF2-40B4-BE49-F238E27FC236}">
                <a16:creationId xmlns:a16="http://schemas.microsoft.com/office/drawing/2014/main" id="{0319DD2B-77FA-4579-B7DD-AA73C4516F20}"/>
              </a:ext>
            </a:extLst>
          </p:cNvPr>
          <p:cNvSpPr>
            <a:spLocks noGrp="1"/>
          </p:cNvSpPr>
          <p:nvPr>
            <p:ph type="title"/>
          </p:nvPr>
        </p:nvSpPr>
        <p:spPr>
          <a:xfrm>
            <a:off x="3070798" y="2506627"/>
            <a:ext cx="6996311" cy="477004"/>
          </a:xfrm>
        </p:spPr>
        <p:txBody>
          <a:bodyPr>
            <a:normAutofit/>
          </a:bodyPr>
          <a:lstStyle>
            <a:lvl1pPr>
              <a:defRPr sz="3200" b="1">
                <a:solidFill>
                  <a:schemeClr val="bg1"/>
                </a:solidFill>
              </a:defRPr>
            </a:lvl1pPr>
          </a:lstStyle>
          <a:p>
            <a:r>
              <a:rPr lang="en-US" dirty="0"/>
              <a:t>Click to edit Master title style</a:t>
            </a:r>
          </a:p>
        </p:txBody>
      </p:sp>
      <p:sp>
        <p:nvSpPr>
          <p:cNvPr id="11" name="Rectangle 10">
            <a:extLst>
              <a:ext uri="{FF2B5EF4-FFF2-40B4-BE49-F238E27FC236}">
                <a16:creationId xmlns:a16="http://schemas.microsoft.com/office/drawing/2014/main" id="{CA072AA7-9113-4A67-A500-CB2BD1FCC6E5}"/>
              </a:ext>
            </a:extLst>
          </p:cNvPr>
          <p:cNvSpPr/>
          <p:nvPr userDrawn="1"/>
        </p:nvSpPr>
        <p:spPr>
          <a:xfrm>
            <a:off x="10280765" y="754056"/>
            <a:ext cx="1547218" cy="441146"/>
          </a:xfrm>
          <a:prstGeom prst="rect">
            <a:avLst/>
          </a:prstGeom>
        </p:spPr>
        <p:txBody>
          <a:bodyPr wrap="none">
            <a:spAutoFit/>
          </a:bodyPr>
          <a:lstStyle/>
          <a:p>
            <a:pPr marR="0" algn="l" rtl="0"/>
            <a:r>
              <a:rPr lang="en-US" sz="3400" b="1" i="0" u="none" strike="noStrike" baseline="30000" dirty="0">
                <a:solidFill>
                  <a:srgbClr val="2C72B3"/>
                </a:solidFill>
                <a:latin typeface="HelveticaNeueLT Com 57 Cn" panose="020B0506030502030204" pitchFamily="34" charset="0"/>
              </a:rPr>
              <a:t>ahpnet.com</a:t>
            </a:r>
            <a:endParaRPr lang="en-US" sz="3400" b="0" i="0" u="none" strike="noStrike" baseline="30000" dirty="0">
              <a:solidFill>
                <a:srgbClr val="000000"/>
              </a:solidFill>
              <a:latin typeface="Myriad Pro Cond" panose="020B0506030403020204" pitchFamily="34" charset="0"/>
            </a:endParaRPr>
          </a:p>
        </p:txBody>
      </p:sp>
    </p:spTree>
    <p:extLst>
      <p:ext uri="{BB962C8B-B14F-4D97-AF65-F5344CB8AC3E}">
        <p14:creationId xmlns:p14="http://schemas.microsoft.com/office/powerpoint/2010/main" val="1428237984"/>
      </p:ext>
    </p:extLst>
  </p:cSld>
  <p:clrMapOvr>
    <a:masterClrMapping/>
  </p:clrMapOvr>
  <p:extLst>
    <p:ext uri="{DCECCB84-F9BA-43D5-87BE-67443E8EF086}">
      <p15:sldGuideLst xmlns:p15="http://schemas.microsoft.com/office/powerpoint/2012/main">
        <p15:guide id="1" pos="739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8" name="Rectangle 17"/>
          <p:cNvSpPr/>
          <p:nvPr userDrawn="1"/>
        </p:nvSpPr>
        <p:spPr>
          <a:xfrm>
            <a:off x="0" y="-24939"/>
            <a:ext cx="12192000" cy="1043354"/>
          </a:xfrm>
          <a:prstGeom prst="rect">
            <a:avLst/>
          </a:prstGeom>
          <a:gradFill>
            <a:gsLst>
              <a:gs pos="0">
                <a:schemeClr val="accent5"/>
              </a:gs>
              <a:gs pos="100000">
                <a:schemeClr val="accent5">
                  <a:lumMod val="60000"/>
                  <a:lumOff val="40000"/>
                </a:schemeClr>
              </a:gs>
              <a:gs pos="100000">
                <a:schemeClr val="accent5">
                  <a:lumMod val="20000"/>
                  <a:lumOff val="80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p:cNvCxnSpPr>
            <a:cxnSpLocks/>
          </p:cNvCxnSpPr>
          <p:nvPr userDrawn="1"/>
        </p:nvCxnSpPr>
        <p:spPr>
          <a:xfrm>
            <a:off x="-9098" y="1035041"/>
            <a:ext cx="12201098"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8428" y="464837"/>
            <a:ext cx="462565" cy="388673"/>
          </a:xfrm>
          <a:prstGeom prst="rect">
            <a:avLst/>
          </a:prstGeom>
        </p:spPr>
      </p:pic>
      <p:sp>
        <p:nvSpPr>
          <p:cNvPr id="2" name="Title 1"/>
          <p:cNvSpPr>
            <a:spLocks noGrp="1"/>
          </p:cNvSpPr>
          <p:nvPr>
            <p:ph type="title"/>
          </p:nvPr>
        </p:nvSpPr>
        <p:spPr>
          <a:xfrm>
            <a:off x="838200" y="370012"/>
            <a:ext cx="10515600" cy="616832"/>
          </a:xfrm>
        </p:spPr>
        <p:txBody>
          <a:bodyPr anchor="t">
            <a:normAutofit/>
          </a:bodyPr>
          <a:lstStyle>
            <a:lvl1pPr>
              <a:defRPr sz="4000">
                <a:solidFill>
                  <a:schemeClr val="bg1"/>
                </a:solidFill>
              </a:defRPr>
            </a:lvl1pPr>
          </a:lstStyle>
          <a:p>
            <a:r>
              <a:rPr lang="en-US"/>
              <a:t>Click to edit Master title style</a:t>
            </a:r>
            <a:endParaRPr lang="en-US" dirty="0"/>
          </a:p>
        </p:txBody>
      </p:sp>
      <p:sp>
        <p:nvSpPr>
          <p:cNvPr id="16" name="Text Placeholder 15"/>
          <p:cNvSpPr>
            <a:spLocks noGrp="1"/>
          </p:cNvSpPr>
          <p:nvPr>
            <p:ph type="body" sz="quarter" idx="13"/>
          </p:nvPr>
        </p:nvSpPr>
        <p:spPr>
          <a:xfrm>
            <a:off x="838200" y="1849026"/>
            <a:ext cx="10515600" cy="4352719"/>
          </a:xfrm>
        </p:spPr>
        <p:txBody>
          <a:bodyPr/>
          <a:lstStyle>
            <a:lvl1pPr marL="274320" indent="-274320">
              <a:lnSpc>
                <a:spcPct val="100000"/>
              </a:lnSpc>
              <a:spcBef>
                <a:spcPts val="1800"/>
              </a:spcBef>
              <a:buClr>
                <a:schemeClr val="accent2"/>
              </a:buClr>
              <a:buFont typeface="Wingdings" panose="05000000000000000000" pitchFamily="2" charset="2"/>
              <a:buChar char="§"/>
              <a:defRPr/>
            </a:lvl1pPr>
            <a:lvl2pPr>
              <a:lnSpc>
                <a:spcPct val="100000"/>
              </a:lnSpc>
              <a:buClr>
                <a:schemeClr val="accent5"/>
              </a:buClr>
              <a:defRPr/>
            </a:lvl2pPr>
            <a:lvl3pPr marL="1143000" indent="-228600">
              <a:lnSpc>
                <a:spcPct val="100000"/>
              </a:lnSpc>
              <a:buClr>
                <a:schemeClr val="accent5"/>
              </a:buClr>
              <a:buFont typeface="Arial" panose="020B0604020202020204" pitchFamily="34" charset="0"/>
              <a:buChar char="−"/>
              <a:defRPr/>
            </a:lvl3pPr>
            <a:lvl4pPr>
              <a:lnSpc>
                <a:spcPct val="100000"/>
              </a:lnSpc>
              <a:buClr>
                <a:schemeClr val="accent5"/>
              </a:buClr>
              <a:defRPr/>
            </a:lvl4pPr>
            <a:lvl5pPr>
              <a:lnSpc>
                <a:spcPct val="100000"/>
              </a:lnSpc>
              <a:buClr>
                <a:schemeClr val="accent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4BCFAB87-2767-48B2-A619-6DD35D7EE040}"/>
              </a:ext>
            </a:extLst>
          </p:cNvPr>
          <p:cNvSpPr>
            <a:spLocks noGrp="1"/>
          </p:cNvSpPr>
          <p:nvPr>
            <p:ph type="body" sz="quarter" idx="14"/>
          </p:nvPr>
        </p:nvSpPr>
        <p:spPr>
          <a:xfrm>
            <a:off x="838200" y="1223385"/>
            <a:ext cx="10515600" cy="512763"/>
          </a:xfrm>
        </p:spPr>
        <p:txBody>
          <a:bodyPr>
            <a:noAutofit/>
          </a:bodyPr>
          <a:lstStyle>
            <a:lvl1pPr marL="0" indent="0">
              <a:buNone/>
              <a:defRPr sz="28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9" name="Slide Number Placeholder 4">
            <a:extLst>
              <a:ext uri="{FF2B5EF4-FFF2-40B4-BE49-F238E27FC236}">
                <a16:creationId xmlns:a16="http://schemas.microsoft.com/office/drawing/2014/main" id="{A1B13926-9783-451B-9386-8C6D2DAC1496}"/>
              </a:ext>
            </a:extLst>
          </p:cNvPr>
          <p:cNvSpPr>
            <a:spLocks noGrp="1"/>
          </p:cNvSpPr>
          <p:nvPr>
            <p:ph type="sldNum" sz="quarter" idx="12"/>
          </p:nvPr>
        </p:nvSpPr>
        <p:spPr>
          <a:xfrm>
            <a:off x="11116148" y="6249943"/>
            <a:ext cx="533400" cy="218098"/>
          </a:xfrm>
        </p:spPr>
        <p:txBody>
          <a:bodyPr/>
          <a:lstStyle/>
          <a:p>
            <a:fld id="{4D106CB7-E670-440F-8FBA-AAA8FF979C43}" type="slidenum">
              <a:rPr lang="en-US" smtClean="0"/>
              <a:t>‹#›</a:t>
            </a:fld>
            <a:endParaRPr lang="en-US" dirty="0"/>
          </a:p>
        </p:txBody>
      </p:sp>
    </p:spTree>
    <p:extLst>
      <p:ext uri="{BB962C8B-B14F-4D97-AF65-F5344CB8AC3E}">
        <p14:creationId xmlns:p14="http://schemas.microsoft.com/office/powerpoint/2010/main" val="3799193233"/>
      </p:ext>
    </p:extLst>
  </p:cSld>
  <p:clrMapOvr>
    <a:masterClrMapping/>
  </p:clrMapOvr>
  <p:extLst>
    <p:ext uri="{DCECCB84-F9BA-43D5-87BE-67443E8EF086}">
      <p15:sldGuideLst xmlns:p15="http://schemas.microsoft.com/office/powerpoint/2012/main">
        <p15:guide id="3" orient="horz" pos="768" userDrawn="1">
          <p15:clr>
            <a:srgbClr val="FBAE40"/>
          </p15:clr>
        </p15:guide>
        <p15:guide id="4"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11" name="Rectangle 10"/>
          <p:cNvSpPr/>
          <p:nvPr userDrawn="1"/>
        </p:nvSpPr>
        <p:spPr>
          <a:xfrm>
            <a:off x="0" y="0"/>
            <a:ext cx="12192000" cy="1550330"/>
          </a:xfrm>
          <a:prstGeom prst="rect">
            <a:avLst/>
          </a:prstGeom>
          <a:gradFill>
            <a:gsLst>
              <a:gs pos="0">
                <a:schemeClr val="accent5"/>
              </a:gs>
              <a:gs pos="100000">
                <a:schemeClr val="accent5">
                  <a:lumMod val="60000"/>
                  <a:lumOff val="40000"/>
                </a:schemeClr>
              </a:gs>
              <a:gs pos="100000">
                <a:schemeClr val="accent5">
                  <a:lumMod val="20000"/>
                  <a:lumOff val="8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838200" y="378558"/>
            <a:ext cx="10515600" cy="978936"/>
          </a:xfrm>
        </p:spPr>
        <p:txBody>
          <a:bodyPr>
            <a:noAutofit/>
          </a:bodyPr>
          <a:lstStyle>
            <a:lvl1pPr>
              <a:defRPr sz="4000">
                <a:solidFill>
                  <a:schemeClr val="bg1"/>
                </a:solidFill>
              </a:defRPr>
            </a:lvl1pPr>
          </a:lstStyle>
          <a:p>
            <a:r>
              <a:rPr lang="en-US" dirty="0"/>
              <a:t>Click to edit Master</a:t>
            </a:r>
            <a:br>
              <a:rPr lang="en-US" dirty="0"/>
            </a:br>
            <a:r>
              <a:rPr lang="en-US" dirty="0"/>
              <a:t>title style</a:t>
            </a:r>
          </a:p>
        </p:txBody>
      </p:sp>
      <p:cxnSp>
        <p:nvCxnSpPr>
          <p:cNvPr id="14" name="Straight Connector 13"/>
          <p:cNvCxnSpPr>
            <a:cxnSpLocks/>
          </p:cNvCxnSpPr>
          <p:nvPr/>
        </p:nvCxnSpPr>
        <p:spPr>
          <a:xfrm>
            <a:off x="-8546" y="1550330"/>
            <a:ext cx="12200546"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Text Placeholder 15"/>
          <p:cNvSpPr>
            <a:spLocks noGrp="1"/>
          </p:cNvSpPr>
          <p:nvPr>
            <p:ph type="body" sz="quarter" idx="13"/>
          </p:nvPr>
        </p:nvSpPr>
        <p:spPr>
          <a:xfrm>
            <a:off x="838200" y="1726075"/>
            <a:ext cx="10515600" cy="4456589"/>
          </a:xfrm>
        </p:spPr>
        <p:txBody>
          <a:bodyPr/>
          <a:lstStyle>
            <a:lvl1pPr marL="274320" indent="-274320">
              <a:spcBef>
                <a:spcPts val="1800"/>
              </a:spcBef>
              <a:buClr>
                <a:schemeClr val="accent2"/>
              </a:buClr>
              <a:buFont typeface="Wingdings" panose="05000000000000000000" pitchFamily="2" charset="2"/>
              <a:buChar char="§"/>
              <a:defRPr/>
            </a:lvl1pPr>
            <a:lvl2pPr>
              <a:buClr>
                <a:schemeClr val="accent5"/>
              </a:buClr>
              <a:defRPr/>
            </a:lvl2pPr>
            <a:lvl3pPr marL="1143000" indent="-228600">
              <a:buClr>
                <a:schemeClr val="accent5"/>
              </a:buClr>
              <a:buFont typeface="Arial" panose="020B0604020202020204" pitchFamily="34" charset="0"/>
              <a:buChar char="−"/>
              <a:defRPr/>
            </a:lvl3pPr>
            <a:lvl4pPr>
              <a:buClr>
                <a:schemeClr val="accent5"/>
              </a:buClr>
              <a:defRPr/>
            </a:lvl4pPr>
            <a:lvl5pPr>
              <a:buClr>
                <a:schemeClr val="accent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1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8296" y="378558"/>
            <a:ext cx="692698" cy="582044"/>
          </a:xfrm>
          <a:prstGeom prst="rect">
            <a:avLst/>
          </a:prstGeom>
        </p:spPr>
      </p:pic>
      <p:pic>
        <p:nvPicPr>
          <p:cNvPr id="19" name="Picture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8296" y="378558"/>
            <a:ext cx="692698" cy="582044"/>
          </a:xfrm>
          <a:prstGeom prst="rect">
            <a:avLst/>
          </a:prstGeom>
        </p:spPr>
      </p:pic>
      <p:sp>
        <p:nvSpPr>
          <p:cNvPr id="9" name="Slide Number Placeholder 4">
            <a:extLst>
              <a:ext uri="{FF2B5EF4-FFF2-40B4-BE49-F238E27FC236}">
                <a16:creationId xmlns:a16="http://schemas.microsoft.com/office/drawing/2014/main" id="{B80B5EFC-37FA-4CED-8D9E-8492E570EB26}"/>
              </a:ext>
            </a:extLst>
          </p:cNvPr>
          <p:cNvSpPr>
            <a:spLocks noGrp="1"/>
          </p:cNvSpPr>
          <p:nvPr>
            <p:ph type="sldNum" sz="quarter" idx="12"/>
          </p:nvPr>
        </p:nvSpPr>
        <p:spPr>
          <a:xfrm>
            <a:off x="11116148" y="6249943"/>
            <a:ext cx="533400" cy="218098"/>
          </a:xfrm>
        </p:spPr>
        <p:txBody>
          <a:bodyPr/>
          <a:lstStyle/>
          <a:p>
            <a:fld id="{4D106CB7-E670-440F-8FBA-AAA8FF979C43}" type="slidenum">
              <a:rPr lang="en-US" smtClean="0"/>
              <a:t>‹#›</a:t>
            </a:fld>
            <a:endParaRPr lang="en-US" dirty="0"/>
          </a:p>
        </p:txBody>
      </p:sp>
    </p:spTree>
    <p:extLst>
      <p:ext uri="{BB962C8B-B14F-4D97-AF65-F5344CB8AC3E}">
        <p14:creationId xmlns:p14="http://schemas.microsoft.com/office/powerpoint/2010/main" val="1998290294"/>
      </p:ext>
    </p:extLst>
  </p:cSld>
  <p:clrMapOvr>
    <a:masterClrMapping/>
  </p:clrMapOvr>
  <p:extLst>
    <p:ext uri="{DCECCB84-F9BA-43D5-87BE-67443E8EF086}">
      <p15:sldGuideLst xmlns:p15="http://schemas.microsoft.com/office/powerpoint/2012/main">
        <p15:guide id="1" orient="horz" pos="115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1" name="Rectangle 10"/>
          <p:cNvSpPr/>
          <p:nvPr userDrawn="1"/>
        </p:nvSpPr>
        <p:spPr>
          <a:xfrm>
            <a:off x="0" y="0"/>
            <a:ext cx="12192000" cy="1550330"/>
          </a:xfrm>
          <a:prstGeom prst="rect">
            <a:avLst/>
          </a:prstGeom>
          <a:gradFill>
            <a:gsLst>
              <a:gs pos="0">
                <a:schemeClr val="accent5"/>
              </a:gs>
              <a:gs pos="100000">
                <a:schemeClr val="accent5">
                  <a:lumMod val="60000"/>
                  <a:lumOff val="40000"/>
                </a:schemeClr>
              </a:gs>
              <a:gs pos="100000">
                <a:schemeClr val="accent5">
                  <a:lumMod val="20000"/>
                  <a:lumOff val="8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838200" y="378558"/>
            <a:ext cx="10515600" cy="978936"/>
          </a:xfrm>
        </p:spPr>
        <p:txBody>
          <a:bodyPr>
            <a:noAutofit/>
          </a:bodyPr>
          <a:lstStyle>
            <a:lvl1pPr>
              <a:defRPr sz="4000">
                <a:solidFill>
                  <a:schemeClr val="bg1"/>
                </a:solidFill>
              </a:defRPr>
            </a:lvl1pPr>
          </a:lstStyle>
          <a:p>
            <a:r>
              <a:rPr lang="en-US" dirty="0"/>
              <a:t>Click to edit Master</a:t>
            </a:r>
            <a:br>
              <a:rPr lang="en-US" dirty="0"/>
            </a:br>
            <a:r>
              <a:rPr lang="en-US" dirty="0"/>
              <a:t>title style</a:t>
            </a:r>
          </a:p>
        </p:txBody>
      </p:sp>
      <p:cxnSp>
        <p:nvCxnSpPr>
          <p:cNvPr id="14" name="Straight Connector 13"/>
          <p:cNvCxnSpPr>
            <a:cxnSpLocks/>
          </p:cNvCxnSpPr>
          <p:nvPr/>
        </p:nvCxnSpPr>
        <p:spPr>
          <a:xfrm>
            <a:off x="-8546" y="1550330"/>
            <a:ext cx="12200546"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Text Placeholder 15"/>
          <p:cNvSpPr>
            <a:spLocks noGrp="1"/>
          </p:cNvSpPr>
          <p:nvPr>
            <p:ph type="body" sz="quarter" idx="13"/>
          </p:nvPr>
        </p:nvSpPr>
        <p:spPr>
          <a:xfrm>
            <a:off x="838200" y="2314541"/>
            <a:ext cx="10515600" cy="3889693"/>
          </a:xfrm>
        </p:spPr>
        <p:txBody>
          <a:bodyPr/>
          <a:lstStyle>
            <a:lvl1pPr marL="274320" indent="-274320">
              <a:spcBef>
                <a:spcPts val="1800"/>
              </a:spcBef>
              <a:buClr>
                <a:schemeClr val="accent2"/>
              </a:buClr>
              <a:buFont typeface="Wingdings" panose="05000000000000000000" pitchFamily="2" charset="2"/>
              <a:buChar char="§"/>
              <a:defRPr/>
            </a:lvl1pPr>
            <a:lvl2pPr>
              <a:buClr>
                <a:schemeClr val="accent5"/>
              </a:buClr>
              <a:defRPr/>
            </a:lvl2pPr>
            <a:lvl3pPr marL="1143000" indent="-228600">
              <a:buClr>
                <a:schemeClr val="accent5"/>
              </a:buClr>
              <a:buFont typeface="Arial" panose="020B0604020202020204" pitchFamily="34" charset="0"/>
              <a:buChar char="−"/>
              <a:defRPr/>
            </a:lvl3pPr>
            <a:lvl4pPr>
              <a:buClr>
                <a:schemeClr val="accent5"/>
              </a:buClr>
              <a:defRPr/>
            </a:lvl4pPr>
            <a:lvl5pPr>
              <a:buClr>
                <a:schemeClr val="accent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1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8296" y="378558"/>
            <a:ext cx="692698" cy="582044"/>
          </a:xfrm>
          <a:prstGeom prst="rect">
            <a:avLst/>
          </a:prstGeom>
        </p:spPr>
      </p:pic>
      <p:pic>
        <p:nvPicPr>
          <p:cNvPr id="19" name="Picture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8296" y="378558"/>
            <a:ext cx="692698" cy="582044"/>
          </a:xfrm>
          <a:prstGeom prst="rect">
            <a:avLst/>
          </a:prstGeom>
        </p:spPr>
      </p:pic>
      <p:sp>
        <p:nvSpPr>
          <p:cNvPr id="4" name="Text Placeholder 3">
            <a:extLst>
              <a:ext uri="{FF2B5EF4-FFF2-40B4-BE49-F238E27FC236}">
                <a16:creationId xmlns:a16="http://schemas.microsoft.com/office/drawing/2014/main" id="{C2447A9C-9334-4C5F-89E3-452E8997ED96}"/>
              </a:ext>
            </a:extLst>
          </p:cNvPr>
          <p:cNvSpPr>
            <a:spLocks noGrp="1"/>
          </p:cNvSpPr>
          <p:nvPr>
            <p:ph type="body" sz="quarter" idx="14"/>
          </p:nvPr>
        </p:nvSpPr>
        <p:spPr>
          <a:xfrm>
            <a:off x="820738" y="1737026"/>
            <a:ext cx="10533062" cy="481013"/>
          </a:xfrm>
        </p:spPr>
        <p:txBody>
          <a:bodyPr>
            <a:noAutofit/>
          </a:bodyPr>
          <a:lstStyle>
            <a:lvl1pPr marL="0" indent="0">
              <a:buNone/>
              <a:defRPr sz="28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0" name="Slide Number Placeholder 4">
            <a:extLst>
              <a:ext uri="{FF2B5EF4-FFF2-40B4-BE49-F238E27FC236}">
                <a16:creationId xmlns:a16="http://schemas.microsoft.com/office/drawing/2014/main" id="{D9580D1B-8084-443C-BD50-5E6D7EB9250E}"/>
              </a:ext>
            </a:extLst>
          </p:cNvPr>
          <p:cNvSpPr>
            <a:spLocks noGrp="1"/>
          </p:cNvSpPr>
          <p:nvPr>
            <p:ph type="sldNum" sz="quarter" idx="12"/>
          </p:nvPr>
        </p:nvSpPr>
        <p:spPr>
          <a:xfrm>
            <a:off x="11116148" y="6249943"/>
            <a:ext cx="533400" cy="218098"/>
          </a:xfrm>
        </p:spPr>
        <p:txBody>
          <a:bodyPr/>
          <a:lstStyle/>
          <a:p>
            <a:fld id="{4D106CB7-E670-440F-8FBA-AAA8FF979C43}" type="slidenum">
              <a:rPr lang="en-US" smtClean="0"/>
              <a:t>‹#›</a:t>
            </a:fld>
            <a:endParaRPr lang="en-US" dirty="0"/>
          </a:p>
        </p:txBody>
      </p:sp>
    </p:spTree>
    <p:extLst>
      <p:ext uri="{BB962C8B-B14F-4D97-AF65-F5344CB8AC3E}">
        <p14:creationId xmlns:p14="http://schemas.microsoft.com/office/powerpoint/2010/main" val="335120197"/>
      </p:ext>
    </p:extLst>
  </p:cSld>
  <p:clrMapOvr>
    <a:masterClrMapping/>
  </p:clrMapOvr>
  <p:extLst>
    <p:ext uri="{DCECCB84-F9BA-43D5-87BE-67443E8EF086}">
      <p15:sldGuideLst xmlns:p15="http://schemas.microsoft.com/office/powerpoint/2012/main">
        <p15:guide id="1" orient="horz" pos="110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ue Fill Background">
    <p:spTree>
      <p:nvGrpSpPr>
        <p:cNvPr id="1" name=""/>
        <p:cNvGrpSpPr/>
        <p:nvPr/>
      </p:nvGrpSpPr>
      <p:grpSpPr>
        <a:xfrm>
          <a:off x="0" y="0"/>
          <a:ext cx="0" cy="0"/>
          <a:chOff x="0" y="0"/>
          <a:chExt cx="0" cy="0"/>
        </a:xfrm>
      </p:grpSpPr>
      <p:sp>
        <p:nvSpPr>
          <p:cNvPr id="5" name="Rectangle 4"/>
          <p:cNvSpPr/>
          <p:nvPr/>
        </p:nvSpPr>
        <p:spPr>
          <a:xfrm>
            <a:off x="0" y="0"/>
            <a:ext cx="12192000" cy="6260576"/>
          </a:xfrm>
          <a:prstGeom prst="rect">
            <a:avLst/>
          </a:prstGeom>
          <a:gradFill>
            <a:gsLst>
              <a:gs pos="0">
                <a:schemeClr val="accent5"/>
              </a:gs>
              <a:gs pos="100000">
                <a:schemeClr val="accent5">
                  <a:lumMod val="60000"/>
                  <a:lumOff val="40000"/>
                </a:schemeClr>
              </a:gs>
              <a:gs pos="100000">
                <a:schemeClr val="accent5">
                  <a:lumMod val="20000"/>
                  <a:lumOff val="80000"/>
                </a:schemeClr>
              </a:gs>
              <a:gs pos="100000">
                <a:schemeClr val="bg1"/>
              </a:gs>
            </a:gsLst>
            <a:lin ang="5400000" scaled="1"/>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p:cNvSpPr>
            <a:spLocks noGrp="1"/>
          </p:cNvSpPr>
          <p:nvPr>
            <p:ph type="title"/>
          </p:nvPr>
        </p:nvSpPr>
        <p:spPr>
          <a:xfrm>
            <a:off x="838200" y="383449"/>
            <a:ext cx="10515600" cy="618381"/>
          </a:xfrm>
        </p:spPr>
        <p:txBody>
          <a:bodyPr>
            <a:normAutofit/>
          </a:bodyPr>
          <a:lstStyle>
            <a:lvl1pPr>
              <a:defRPr sz="4000">
                <a:solidFill>
                  <a:schemeClr val="bg1"/>
                </a:solidFill>
              </a:defRPr>
            </a:lvl1pPr>
          </a:lstStyle>
          <a:p>
            <a:r>
              <a:rPr lang="en-US"/>
              <a:t>Click to edit Master title style</a:t>
            </a:r>
            <a:endParaRPr lang="en-US" dirty="0"/>
          </a:p>
        </p:txBody>
      </p:sp>
      <p:cxnSp>
        <p:nvCxnSpPr>
          <p:cNvPr id="9" name="Straight Connector 8"/>
          <p:cNvCxnSpPr/>
          <p:nvPr/>
        </p:nvCxnSpPr>
        <p:spPr>
          <a:xfrm>
            <a:off x="955963" y="1043354"/>
            <a:ext cx="10359737" cy="0"/>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3"/>
          </p:nvPr>
        </p:nvSpPr>
        <p:spPr>
          <a:xfrm>
            <a:off x="7556500" y="3092334"/>
            <a:ext cx="3797300" cy="2959215"/>
          </a:xfrm>
        </p:spPr>
        <p:txBody>
          <a:bodyPr>
            <a:normAutofit/>
          </a:bodyPr>
          <a:lstStyle>
            <a:lvl1pPr marL="0" indent="0">
              <a:buNone/>
              <a:defRPr sz="2400">
                <a:solidFill>
                  <a:schemeClr val="tx1"/>
                </a:solidFill>
              </a:defRPr>
            </a:lvl1pPr>
          </a:lstStyle>
          <a:p>
            <a:pPr lvl="0"/>
            <a:r>
              <a:rPr lang="en-US"/>
              <a:t>Click to edit Master text styles</a:t>
            </a:r>
          </a:p>
        </p:txBody>
      </p:sp>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8428" y="473383"/>
            <a:ext cx="462565" cy="388673"/>
          </a:xfrm>
          <a:prstGeom prst="rect">
            <a:avLst/>
          </a:prstGeom>
        </p:spPr>
      </p:pic>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8428" y="473383"/>
            <a:ext cx="462565" cy="388673"/>
          </a:xfrm>
          <a:prstGeom prst="rect">
            <a:avLst/>
          </a:prstGeom>
        </p:spPr>
      </p:pic>
    </p:spTree>
    <p:extLst>
      <p:ext uri="{BB962C8B-B14F-4D97-AF65-F5344CB8AC3E}">
        <p14:creationId xmlns:p14="http://schemas.microsoft.com/office/powerpoint/2010/main" val="2967562390"/>
      </p:ext>
    </p:extLst>
  </p:cSld>
  <p:clrMapOvr>
    <a:masterClrMapping/>
  </p:clrMapOvr>
  <p:extLst>
    <p:ext uri="{DCECCB84-F9BA-43D5-87BE-67443E8EF086}">
      <p15:sldGuideLst xmlns:p15="http://schemas.microsoft.com/office/powerpoint/2012/main">
        <p15:guide id="3" orient="horz" pos="2160" userDrawn="1">
          <p15:clr>
            <a:srgbClr val="FBAE40"/>
          </p15:clr>
        </p15:guide>
        <p15:guide id="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Slide ">
    <p:spTree>
      <p:nvGrpSpPr>
        <p:cNvPr id="1" name=""/>
        <p:cNvGrpSpPr/>
        <p:nvPr/>
      </p:nvGrpSpPr>
      <p:grpSpPr>
        <a:xfrm>
          <a:off x="0" y="0"/>
          <a:ext cx="0" cy="0"/>
          <a:chOff x="0" y="0"/>
          <a:chExt cx="0" cy="0"/>
        </a:xfrm>
      </p:grpSpPr>
      <p:sp>
        <p:nvSpPr>
          <p:cNvPr id="13" name="Rectangle 12"/>
          <p:cNvSpPr/>
          <p:nvPr/>
        </p:nvSpPr>
        <p:spPr>
          <a:xfrm>
            <a:off x="0" y="0"/>
            <a:ext cx="12192000" cy="6260576"/>
          </a:xfrm>
          <a:prstGeom prst="rect">
            <a:avLst/>
          </a:prstGeom>
          <a:gradFill>
            <a:gsLst>
              <a:gs pos="0">
                <a:schemeClr val="accent2"/>
              </a:gs>
              <a:gs pos="100000">
                <a:schemeClr val="bg1"/>
              </a:gs>
              <a:gs pos="100000">
                <a:schemeClr val="accent2">
                  <a:lumMod val="20000"/>
                  <a:lumOff val="80000"/>
                </a:schemeClr>
              </a:gs>
            </a:gsLst>
            <a:lin ang="5400000" scaled="1"/>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p:cNvSpPr>
            <a:spLocks noGrp="1"/>
          </p:cNvSpPr>
          <p:nvPr>
            <p:ph type="title" hasCustomPrompt="1"/>
          </p:nvPr>
        </p:nvSpPr>
        <p:spPr>
          <a:xfrm>
            <a:off x="2767330" y="1809108"/>
            <a:ext cx="8763735" cy="1135354"/>
          </a:xfrm>
        </p:spPr>
        <p:txBody>
          <a:bodyPr>
            <a:noAutofit/>
          </a:bodyPr>
          <a:lstStyle>
            <a:lvl1pPr>
              <a:defRPr sz="4400">
                <a:solidFill>
                  <a:schemeClr val="bg1"/>
                </a:solidFill>
              </a:defRPr>
            </a:lvl1pPr>
          </a:lstStyle>
          <a:p>
            <a:r>
              <a:rPr lang="en-US" dirty="0"/>
              <a:t>Click to edit Master </a:t>
            </a:r>
            <a:br>
              <a:rPr lang="en-US" dirty="0"/>
            </a:br>
            <a:r>
              <a:rPr lang="en-US" dirty="0"/>
              <a:t>title style</a:t>
            </a:r>
          </a:p>
        </p:txBody>
      </p:sp>
      <p:pic>
        <p:nvPicPr>
          <p:cNvPr id="12" name="Pictur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48038" y="1809108"/>
            <a:ext cx="1351200" cy="1135354"/>
          </a:xfrm>
          <a:prstGeom prst="rect">
            <a:avLst/>
          </a:prstGeom>
        </p:spPr>
      </p:pic>
      <p:sp>
        <p:nvSpPr>
          <p:cNvPr id="7" name="Text Placeholder 6"/>
          <p:cNvSpPr>
            <a:spLocks noGrp="1"/>
          </p:cNvSpPr>
          <p:nvPr>
            <p:ph type="body" sz="quarter" idx="13"/>
          </p:nvPr>
        </p:nvSpPr>
        <p:spPr>
          <a:xfrm>
            <a:off x="2767013" y="3234808"/>
            <a:ext cx="7888287" cy="981075"/>
          </a:xfrm>
        </p:spPr>
        <p:txBody>
          <a:bodyPr/>
          <a:lstStyle>
            <a:lvl1pPr marL="0" indent="0">
              <a:buNone/>
              <a:defRPr i="1">
                <a:solidFill>
                  <a:schemeClr val="accent1"/>
                </a:solidFill>
              </a:defRPr>
            </a:lvl1pPr>
          </a:lstStyle>
          <a:p>
            <a:pPr lvl="0"/>
            <a:r>
              <a:rPr lang="en-US"/>
              <a:t>Click to edit Master text styles</a:t>
            </a:r>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48038" y="1809108"/>
            <a:ext cx="1351200" cy="1135354"/>
          </a:xfrm>
          <a:prstGeom prst="rect">
            <a:avLst/>
          </a:prstGeom>
        </p:spPr>
      </p:pic>
    </p:spTree>
    <p:extLst>
      <p:ext uri="{BB962C8B-B14F-4D97-AF65-F5344CB8AC3E}">
        <p14:creationId xmlns:p14="http://schemas.microsoft.com/office/powerpoint/2010/main" val="249020817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Slide w Photo">
    <p:spTree>
      <p:nvGrpSpPr>
        <p:cNvPr id="1" name=""/>
        <p:cNvGrpSpPr/>
        <p:nvPr/>
      </p:nvGrpSpPr>
      <p:grpSpPr>
        <a:xfrm>
          <a:off x="0" y="0"/>
          <a:ext cx="0" cy="0"/>
          <a:chOff x="0" y="0"/>
          <a:chExt cx="0" cy="0"/>
        </a:xfrm>
      </p:grpSpPr>
      <p:sp>
        <p:nvSpPr>
          <p:cNvPr id="6" name="Rectangle 5"/>
          <p:cNvSpPr/>
          <p:nvPr/>
        </p:nvSpPr>
        <p:spPr>
          <a:xfrm>
            <a:off x="0" y="0"/>
            <a:ext cx="12192000" cy="6265891"/>
          </a:xfrm>
          <a:prstGeom prst="rect">
            <a:avLst/>
          </a:prstGeom>
          <a:gradFill>
            <a:gsLst>
              <a:gs pos="0">
                <a:schemeClr val="accent2"/>
              </a:gs>
              <a:gs pos="100000">
                <a:schemeClr val="accent2">
                  <a:lumMod val="20000"/>
                  <a:lumOff val="80000"/>
                </a:schemeClr>
              </a:gs>
              <a:gs pos="100000">
                <a:schemeClr val="bg1"/>
              </a:gs>
            </a:gsLst>
            <a:lin ang="5400000" scaled="1"/>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716330" y="1368043"/>
            <a:ext cx="8654562" cy="582045"/>
          </a:xfrm>
        </p:spPr>
        <p:txBody>
          <a:bodyPr>
            <a:noAutofit/>
          </a:bodyPr>
          <a:lstStyle>
            <a:lvl1pPr>
              <a:defRPr sz="4400">
                <a:solidFill>
                  <a:schemeClr val="bg1"/>
                </a:solidFill>
              </a:defRPr>
            </a:lvl1pPr>
          </a:lstStyle>
          <a:p>
            <a:r>
              <a:rPr lang="en-US" dirty="0"/>
              <a:t>Click to edit Master title style</a:t>
            </a:r>
          </a:p>
        </p:txBody>
      </p:sp>
      <p:sp>
        <p:nvSpPr>
          <p:cNvPr id="7" name="Text Placeholder 6"/>
          <p:cNvSpPr>
            <a:spLocks noGrp="1"/>
          </p:cNvSpPr>
          <p:nvPr>
            <p:ph type="body" sz="quarter" idx="13"/>
          </p:nvPr>
        </p:nvSpPr>
        <p:spPr>
          <a:xfrm>
            <a:off x="2767013" y="2009420"/>
            <a:ext cx="7888287" cy="409584"/>
          </a:xfrm>
        </p:spPr>
        <p:txBody>
          <a:bodyPr>
            <a:normAutofit/>
          </a:bodyPr>
          <a:lstStyle>
            <a:lvl1pPr marL="0" indent="0">
              <a:buNone/>
              <a:defRPr sz="1800" i="1">
                <a:solidFill>
                  <a:schemeClr val="tx1">
                    <a:lumMod val="85000"/>
                    <a:lumOff val="15000"/>
                  </a:schemeClr>
                </a:solidFill>
              </a:defRPr>
            </a:lvl1pPr>
          </a:lstStyle>
          <a:p>
            <a:pPr lvl="0"/>
            <a:r>
              <a:rPr lang="en-US"/>
              <a:t>Click to edit Master text styles</a:t>
            </a:r>
          </a:p>
        </p:txBody>
      </p:sp>
      <p:sp>
        <p:nvSpPr>
          <p:cNvPr id="9" name="Picture Placeholder 8"/>
          <p:cNvSpPr>
            <a:spLocks noGrp="1"/>
          </p:cNvSpPr>
          <p:nvPr>
            <p:ph type="pic" sz="quarter" idx="14"/>
          </p:nvPr>
        </p:nvSpPr>
        <p:spPr>
          <a:xfrm>
            <a:off x="2867025" y="2419003"/>
            <a:ext cx="7788275" cy="3657601"/>
          </a:xfrm>
          <a:ln>
            <a:noFill/>
          </a:ln>
        </p:spPr>
        <p:txBody>
          <a:bodyPr/>
          <a:lstStyle/>
          <a:p>
            <a:r>
              <a:rPr lang="en-US" dirty="0"/>
              <a:t>Click icon to add picture</a:t>
            </a:r>
          </a:p>
        </p:txBody>
      </p:sp>
      <p:pic>
        <p:nvPicPr>
          <p:cNvPr id="14" name="Picture 13">
            <a:extLst>
              <a:ext uri="{FF2B5EF4-FFF2-40B4-BE49-F238E27FC236}">
                <a16:creationId xmlns:a16="http://schemas.microsoft.com/office/drawing/2014/main" id="{07927F83-3DC8-4EE2-B5ED-F67C83DBDD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06540" y="1368044"/>
            <a:ext cx="692698" cy="582044"/>
          </a:xfrm>
          <a:prstGeom prst="rect">
            <a:avLst/>
          </a:prstGeom>
        </p:spPr>
      </p:pic>
    </p:spTree>
    <p:extLst>
      <p:ext uri="{BB962C8B-B14F-4D97-AF65-F5344CB8AC3E}">
        <p14:creationId xmlns:p14="http://schemas.microsoft.com/office/powerpoint/2010/main" val="2267598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Section Slide w Photo">
    <p:spTree>
      <p:nvGrpSpPr>
        <p:cNvPr id="1" name=""/>
        <p:cNvGrpSpPr/>
        <p:nvPr/>
      </p:nvGrpSpPr>
      <p:grpSpPr>
        <a:xfrm>
          <a:off x="0" y="0"/>
          <a:ext cx="0" cy="0"/>
          <a:chOff x="0" y="0"/>
          <a:chExt cx="0" cy="0"/>
        </a:xfrm>
      </p:grpSpPr>
      <p:sp>
        <p:nvSpPr>
          <p:cNvPr id="6" name="Rectangle 5"/>
          <p:cNvSpPr/>
          <p:nvPr/>
        </p:nvSpPr>
        <p:spPr>
          <a:xfrm>
            <a:off x="0" y="0"/>
            <a:ext cx="12192000" cy="6265892"/>
          </a:xfrm>
          <a:prstGeom prst="rect">
            <a:avLst/>
          </a:prstGeom>
          <a:gradFill>
            <a:gsLst>
              <a:gs pos="0">
                <a:schemeClr val="accent2"/>
              </a:gs>
              <a:gs pos="100000">
                <a:schemeClr val="accent2">
                  <a:lumMod val="20000"/>
                  <a:lumOff val="80000"/>
                </a:schemeClr>
              </a:gs>
              <a:gs pos="100000">
                <a:schemeClr val="bg1"/>
              </a:gs>
            </a:gsLst>
            <a:lin ang="5400000" scaled="1"/>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2716330" y="1123011"/>
            <a:ext cx="8654562" cy="1135354"/>
          </a:xfrm>
        </p:spPr>
        <p:txBody>
          <a:bodyPr>
            <a:noAutofit/>
          </a:bodyPr>
          <a:lstStyle>
            <a:lvl1pPr>
              <a:defRPr sz="4400">
                <a:solidFill>
                  <a:schemeClr val="bg1"/>
                </a:solidFill>
              </a:defRPr>
            </a:lvl1pPr>
          </a:lstStyle>
          <a:p>
            <a:r>
              <a:rPr lang="en-US" dirty="0"/>
              <a:t>Click to edit Master </a:t>
            </a:r>
            <a:br>
              <a:rPr lang="en-US" dirty="0"/>
            </a:br>
            <a:r>
              <a:rPr lang="en-US" dirty="0"/>
              <a:t>title style</a:t>
            </a: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48038" y="1123011"/>
            <a:ext cx="1351200" cy="1135354"/>
          </a:xfrm>
          <a:prstGeom prst="rect">
            <a:avLst/>
          </a:prstGeom>
        </p:spPr>
      </p:pic>
      <p:sp>
        <p:nvSpPr>
          <p:cNvPr id="7" name="Text Placeholder 6"/>
          <p:cNvSpPr>
            <a:spLocks noGrp="1"/>
          </p:cNvSpPr>
          <p:nvPr>
            <p:ph type="body" sz="quarter" idx="13"/>
          </p:nvPr>
        </p:nvSpPr>
        <p:spPr>
          <a:xfrm>
            <a:off x="2767013" y="2316981"/>
            <a:ext cx="7888287" cy="409593"/>
          </a:xfrm>
        </p:spPr>
        <p:txBody>
          <a:bodyPr>
            <a:normAutofit/>
          </a:bodyPr>
          <a:lstStyle>
            <a:lvl1pPr marL="0" indent="0">
              <a:buNone/>
              <a:defRPr sz="1800" i="1">
                <a:solidFill>
                  <a:schemeClr val="tx1">
                    <a:lumMod val="85000"/>
                    <a:lumOff val="15000"/>
                  </a:schemeClr>
                </a:solidFill>
              </a:defRPr>
            </a:lvl1pPr>
          </a:lstStyle>
          <a:p>
            <a:pPr lvl="0"/>
            <a:r>
              <a:rPr lang="en-US"/>
              <a:t>Click to edit Master text styles</a:t>
            </a:r>
          </a:p>
        </p:txBody>
      </p:sp>
      <p:sp>
        <p:nvSpPr>
          <p:cNvPr id="9" name="Picture Placeholder 8"/>
          <p:cNvSpPr>
            <a:spLocks noGrp="1"/>
          </p:cNvSpPr>
          <p:nvPr>
            <p:ph type="pic" sz="quarter" idx="14"/>
          </p:nvPr>
        </p:nvSpPr>
        <p:spPr>
          <a:xfrm>
            <a:off x="2867025" y="2726574"/>
            <a:ext cx="7788275" cy="3380333"/>
          </a:xfrm>
          <a:ln>
            <a:noFill/>
          </a:ln>
        </p:spPr>
        <p:txBody>
          <a:bodyPr/>
          <a:lstStyle/>
          <a:p>
            <a:r>
              <a:rPr lang="en-US" dirty="0"/>
              <a:t>Click icon to add picture</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48038" y="1123011"/>
            <a:ext cx="1351200" cy="1135354"/>
          </a:xfrm>
          <a:prstGeom prst="rect">
            <a:avLst/>
          </a:prstGeom>
        </p:spPr>
      </p:pic>
    </p:spTree>
    <p:extLst>
      <p:ext uri="{BB962C8B-B14F-4D97-AF65-F5344CB8AC3E}">
        <p14:creationId xmlns:p14="http://schemas.microsoft.com/office/powerpoint/2010/main" val="456896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jpe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16148" y="6249943"/>
            <a:ext cx="533400" cy="218098"/>
          </a:xfrm>
          <a:prstGeom prst="rect">
            <a:avLst/>
          </a:prstGeom>
        </p:spPr>
        <p:txBody>
          <a:bodyPr vert="horz" lIns="91440" tIns="45720" rIns="91440" bIns="4572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fld id="{4D106CB7-E670-440F-8FBA-AAA8FF979C43}" type="slidenum">
              <a:rPr lang="en-US" smtClean="0"/>
              <a:pPr/>
              <a:t>‹#›</a:t>
            </a:fld>
            <a:endParaRPr lang="en-US" dirty="0"/>
          </a:p>
        </p:txBody>
      </p:sp>
      <p:pic>
        <p:nvPicPr>
          <p:cNvPr id="7" name="Picture 27" descr="A close up of a logo&#10;&#10;Description automatically generated">
            <a:extLst>
              <a:ext uri="{FF2B5EF4-FFF2-40B4-BE49-F238E27FC236}">
                <a16:creationId xmlns:a16="http://schemas.microsoft.com/office/drawing/2014/main" id="{6AF4B15A-B8D8-44FF-B163-3A337C456834}"/>
              </a:ext>
            </a:extLst>
          </p:cNvPr>
          <p:cNvPicPr>
            <a:picLocks noChangeAspect="1" noChangeArrowheads="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6139369" y="6383431"/>
            <a:ext cx="1084262" cy="40005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6">
            <a:extLst>
              <a:ext uri="{FF2B5EF4-FFF2-40B4-BE49-F238E27FC236}">
                <a16:creationId xmlns:a16="http://schemas.microsoft.com/office/drawing/2014/main" id="{C1B34C62-51F9-414B-82C7-553910CC8BA7}"/>
              </a:ext>
            </a:extLst>
          </p:cNvPr>
          <p:cNvSpPr>
            <a:spLocks noChangeArrowheads="1"/>
          </p:cNvSpPr>
          <p:nvPr userDrawn="1"/>
        </p:nvSpPr>
        <p:spPr bwMode="auto">
          <a:xfrm>
            <a:off x="832150" y="6398790"/>
            <a:ext cx="382348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71800" algn="ctr"/>
                <a:tab pos="3952875" algn="l"/>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2971800" algn="ctr"/>
                <a:tab pos="3952875" algn="l"/>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2971800" algn="ctr"/>
                <a:tab pos="3952875" algn="l"/>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2971800" algn="ctr"/>
                <a:tab pos="3952875" algn="l"/>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2971800" algn="ctr"/>
                <a:tab pos="3952875" algn="l"/>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971800" algn="ctr"/>
                <a:tab pos="3952875" algn="l"/>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971800" algn="ctr"/>
                <a:tab pos="3952875" algn="l"/>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971800" algn="ctr"/>
                <a:tab pos="3952875" algn="l"/>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971800" algn="ctr"/>
                <a:tab pos="3952875" algn="l"/>
                <a:tab pos="5943600"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971800" algn="ctr"/>
                <a:tab pos="3952875" algn="l"/>
                <a:tab pos="5943600" algn="r"/>
              </a:tabLst>
            </a:pPr>
            <a:r>
              <a:rPr kumimoji="0" lang="en-US" altLang="en-US" sz="900" b="0" i="0" u="none" strike="noStrike" cap="none" normalizeH="0" baseline="0" dirty="0">
                <a:ln>
                  <a:noFill/>
                </a:ln>
                <a:solidFill>
                  <a:srgbClr val="262626"/>
                </a:solidFill>
                <a:effectLst/>
                <a:latin typeface="Arial Narrow" panose="020B0606020202030204" pitchFamily="34" charset="0"/>
                <a:ea typeface="Arial" panose="020B0604020202020204" pitchFamily="34" charset="0"/>
                <a:cs typeface="Times New Roman" panose="02020603050405020304" pitchFamily="18" charset="0"/>
              </a:rPr>
              <a:t>Advocates for Human Potential, Inc. for the Commonwealth of Massachusetts EOHHS </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971800" algn="ctr"/>
                <a:tab pos="3952875" algn="l"/>
                <a:tab pos="5943600" algn="r"/>
              </a:tabLst>
            </a:pPr>
            <a:r>
              <a:rPr kumimoji="0" lang="en-US" altLang="en-US" sz="900" b="0" i="0" u="none" strike="noStrike" cap="none" normalizeH="0" baseline="0" dirty="0">
                <a:ln>
                  <a:noFill/>
                </a:ln>
                <a:solidFill>
                  <a:srgbClr val="262626"/>
                </a:solidFill>
                <a:effectLst/>
                <a:latin typeface="Arial Narrow" panose="020B0606020202030204" pitchFamily="34" charset="0"/>
                <a:ea typeface="Arial" panose="020B0604020202020204" pitchFamily="34" charset="0"/>
                <a:cs typeface="Times New Roman" panose="02020603050405020304" pitchFamily="18" charset="0"/>
              </a:rPr>
              <a:t>Master Order Agreement No: 49533, </a:t>
            </a:r>
            <a:r>
              <a:rPr kumimoji="0" lang="en-US" altLang="en-US" sz="900" b="1" i="0" u="none" strike="noStrike" cap="none" normalizeH="0" baseline="0" dirty="0">
                <a:ln>
                  <a:noFill/>
                </a:ln>
                <a:solidFill>
                  <a:srgbClr val="262626"/>
                </a:solidFill>
                <a:effectLst/>
                <a:latin typeface="Arial Narrow" panose="020B0606020202030204" pitchFamily="34" charset="0"/>
                <a:ea typeface="Arial" panose="020B0604020202020204" pitchFamily="34" charset="0"/>
                <a:cs typeface="Times New Roman" panose="02020603050405020304" pitchFamily="18" charset="0"/>
              </a:rPr>
              <a:t>Task Order No. XXXXXX </a:t>
            </a:r>
            <a:endParaRPr kumimoji="0" lang="en-US" altLang="en-US" sz="1000" b="0" i="0" u="none" strike="noStrike" cap="none" normalizeH="0" baseline="0" dirty="0">
              <a:ln>
                <a:noFill/>
              </a:ln>
              <a:solidFill>
                <a:srgbClr val="005581"/>
              </a:solidFill>
              <a:effectLst/>
              <a:latin typeface="Arial Narrow MT Std" panose="020B0506020202030204" pitchFamily="34" charset="0"/>
              <a:ea typeface="Times New Roman" panose="02020603050405020304" pitchFamily="18" charset="0"/>
              <a:cs typeface="Times New Roman" panose="02020603050405020304" pitchFamily="18" charset="0"/>
            </a:endParaRPr>
          </a:p>
        </p:txBody>
      </p:sp>
      <p:sp>
        <p:nvSpPr>
          <p:cNvPr id="9" name="Rectangle 6">
            <a:extLst>
              <a:ext uri="{FF2B5EF4-FFF2-40B4-BE49-F238E27FC236}">
                <a16:creationId xmlns:a16="http://schemas.microsoft.com/office/drawing/2014/main" id="{4102DBF6-9A0D-46E9-99EC-F8AF1C8E6531}"/>
              </a:ext>
            </a:extLst>
          </p:cNvPr>
          <p:cNvSpPr>
            <a:spLocks noChangeArrowheads="1"/>
          </p:cNvSpPr>
          <p:nvPr userDrawn="1"/>
        </p:nvSpPr>
        <p:spPr bwMode="auto">
          <a:xfrm>
            <a:off x="7815128" y="6468040"/>
            <a:ext cx="364573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71800" algn="ctr"/>
                <a:tab pos="3952875" algn="l"/>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2971800" algn="ctr"/>
                <a:tab pos="3952875" algn="l"/>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2971800" algn="ctr"/>
                <a:tab pos="3952875" algn="l"/>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2971800" algn="ctr"/>
                <a:tab pos="3952875" algn="l"/>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2971800" algn="ctr"/>
                <a:tab pos="3952875" algn="l"/>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971800" algn="ctr"/>
                <a:tab pos="3952875" algn="l"/>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971800" algn="ctr"/>
                <a:tab pos="3952875" algn="l"/>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971800" algn="ctr"/>
                <a:tab pos="3952875" algn="l"/>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971800" algn="ctr"/>
                <a:tab pos="3952875" algn="l"/>
                <a:tab pos="5943600" algn="r"/>
              </a:tabLs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tab pos="2971800" algn="ctr"/>
                <a:tab pos="3952875" algn="l"/>
                <a:tab pos="5943600" algn="r"/>
              </a:tabLst>
            </a:pPr>
            <a:r>
              <a:rPr kumimoji="0" lang="en-US" altLang="en-US" sz="900" b="0" i="0" u="none" strike="noStrike" cap="none" normalizeH="0" baseline="0" dirty="0">
                <a:ln>
                  <a:noFill/>
                </a:ln>
                <a:solidFill>
                  <a:srgbClr val="005581"/>
                </a:solidFill>
                <a:effectLst/>
                <a:latin typeface="Arial Narrow MT Std" panose="020B0506020202030204" pitchFamily="34" charset="0"/>
                <a:ea typeface="Times New Roman" panose="02020603050405020304" pitchFamily="18" charset="0"/>
                <a:cs typeface="Times New Roman" panose="02020603050405020304" pitchFamily="18" charset="0"/>
              </a:rPr>
              <a:t>AHP: Approved in all 9 MassHealth TA DSRIP Domains</a:t>
            </a:r>
            <a:r>
              <a:rPr kumimoji="0" lang="en-US" altLang="en-US" sz="700" b="0" i="0" u="none" strike="noStrike" cap="none" normalizeH="0" baseline="0" dirty="0">
                <a:ln>
                  <a:noFill/>
                </a:ln>
                <a:solidFill>
                  <a:schemeClr val="tx1"/>
                </a:solidFill>
                <a:effectLst/>
              </a:rPr>
              <a:t> </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cxnSp>
        <p:nvCxnSpPr>
          <p:cNvPr id="13" name="Straight Connector 12">
            <a:extLst>
              <a:ext uri="{FF2B5EF4-FFF2-40B4-BE49-F238E27FC236}">
                <a16:creationId xmlns:a16="http://schemas.microsoft.com/office/drawing/2014/main" id="{D4C25E23-321C-424C-B1E5-1F5610FFD91D}"/>
              </a:ext>
            </a:extLst>
          </p:cNvPr>
          <p:cNvCxnSpPr/>
          <p:nvPr userDrawn="1"/>
        </p:nvCxnSpPr>
        <p:spPr>
          <a:xfrm flipH="1">
            <a:off x="838200" y="6265839"/>
            <a:ext cx="105156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730316"/>
      </p:ext>
    </p:extLst>
  </p:cSld>
  <p:clrMap bg1="lt1" tx1="dk1" bg2="lt2" tx2="dk2" accent1="accent1" accent2="accent2" accent3="accent3" accent4="accent4" accent5="accent5" accent6="accent6" hlink="hlink" folHlink="folHlink"/>
  <p:sldLayoutIdLst>
    <p:sldLayoutId id="2147483723" r:id="rId1"/>
    <p:sldLayoutId id="2147483698" r:id="rId2"/>
    <p:sldLayoutId id="2147483719" r:id="rId3"/>
    <p:sldLayoutId id="2147483699" r:id="rId4"/>
    <p:sldLayoutId id="2147483720" r:id="rId5"/>
    <p:sldLayoutId id="2147483700" r:id="rId6"/>
    <p:sldLayoutId id="2147483701" r:id="rId7"/>
    <p:sldLayoutId id="2147483702" r:id="rId8"/>
    <p:sldLayoutId id="2147483721" r:id="rId9"/>
    <p:sldLayoutId id="2147483703" r:id="rId10"/>
    <p:sldLayoutId id="2147483705" r:id="rId11"/>
    <p:sldLayoutId id="2147483706" r:id="rId12"/>
    <p:sldLayoutId id="2147483707" r:id="rId13"/>
    <p:sldLayoutId id="2147483722" r:id="rId14"/>
    <p:sldLayoutId id="2147483713" r:id="rId15"/>
    <p:sldLayoutId id="2147483709" r:id="rId16"/>
    <p:sldLayoutId id="2147483714" r:id="rId17"/>
    <p:sldLayoutId id="2147483710" r:id="rId18"/>
    <p:sldLayoutId id="2147483715" r:id="rId19"/>
    <p:sldLayoutId id="2147483711" r:id="rId20"/>
    <p:sldLayoutId id="2147483712" r:id="rId21"/>
    <p:sldLayoutId id="2147483718" r:id="rId22"/>
    <p:sldLayoutId id="2147483716" r:id="rId23"/>
    <p:sldLayoutId id="2147483717" r:id="rId24"/>
  </p:sldLayoutIdLst>
  <p:hf hdr="0" dt="0"/>
  <p:txStyles>
    <p:titleStyle>
      <a:lvl1pPr algn="l" defTabSz="914400" rtl="0" eaLnBrk="1" latinLnBrk="0" hangingPunct="1">
        <a:lnSpc>
          <a:spcPct val="90000"/>
        </a:lnSpc>
        <a:spcBef>
          <a:spcPct val="0"/>
        </a:spcBef>
        <a:buNone/>
        <a:defRPr sz="3900" kern="120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800"/>
        </a:spcBef>
        <a:buClr>
          <a:schemeClr val="accent2"/>
        </a:buClr>
        <a:buFont typeface="Wingdings" panose="05000000000000000000" pitchFamily="2" charset="2"/>
        <a:buChar char="§"/>
        <a:defRPr sz="26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accent5"/>
        </a:buClr>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accent5"/>
        </a:buClr>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accent5"/>
        </a:buClr>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accent5"/>
        </a:buClr>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D1C6B-4211-444E-B9B1-3E868EE0B85A}"/>
              </a:ext>
            </a:extLst>
          </p:cNvPr>
          <p:cNvSpPr>
            <a:spLocks noGrp="1"/>
          </p:cNvSpPr>
          <p:nvPr>
            <p:ph type="ctrTitle"/>
          </p:nvPr>
        </p:nvSpPr>
        <p:spPr>
          <a:xfrm>
            <a:off x="1500326" y="1085115"/>
            <a:ext cx="10319820" cy="915352"/>
          </a:xfrm>
        </p:spPr>
        <p:txBody>
          <a:bodyPr>
            <a:noAutofit/>
          </a:bodyPr>
          <a:lstStyle/>
          <a:p>
            <a:r>
              <a:rPr lang="en-US" sz="3600" dirty="0"/>
              <a:t>Key Informant Interview (KII) Report of Findings</a:t>
            </a:r>
            <a:r>
              <a:rPr lang="en-US" sz="3600" b="1" dirty="0"/>
              <a:t> </a:t>
            </a:r>
            <a:endParaRPr lang="en-US" sz="3600" dirty="0"/>
          </a:p>
        </p:txBody>
      </p:sp>
      <p:sp>
        <p:nvSpPr>
          <p:cNvPr id="3" name="Subtitle 2">
            <a:extLst>
              <a:ext uri="{FF2B5EF4-FFF2-40B4-BE49-F238E27FC236}">
                <a16:creationId xmlns:a16="http://schemas.microsoft.com/office/drawing/2014/main" id="{02D004A3-E97B-4E6D-AE82-37AE852E45A5}"/>
              </a:ext>
            </a:extLst>
          </p:cNvPr>
          <p:cNvSpPr>
            <a:spLocks noGrp="1"/>
          </p:cNvSpPr>
          <p:nvPr>
            <p:ph type="subTitle" idx="1"/>
          </p:nvPr>
        </p:nvSpPr>
        <p:spPr>
          <a:xfrm>
            <a:off x="1509204" y="2123127"/>
            <a:ext cx="8910053" cy="1644831"/>
          </a:xfrm>
        </p:spPr>
        <p:txBody>
          <a:bodyPr>
            <a:normAutofit/>
          </a:bodyPr>
          <a:lstStyle/>
          <a:p>
            <a:r>
              <a:rPr lang="en-US" dirty="0"/>
              <a:t>January 10, 2020</a:t>
            </a:r>
          </a:p>
        </p:txBody>
      </p:sp>
      <p:pic>
        <p:nvPicPr>
          <p:cNvPr id="5" name="Picture 4" descr="A close up of a logo&#10;&#10;Description automatically generated">
            <a:extLst>
              <a:ext uri="{FF2B5EF4-FFF2-40B4-BE49-F238E27FC236}">
                <a16:creationId xmlns:a16="http://schemas.microsoft.com/office/drawing/2014/main" id="{D88C082F-D1A0-4360-BCAF-C5C01C921F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9024" y="5233010"/>
            <a:ext cx="2047619" cy="847619"/>
          </a:xfrm>
          <a:prstGeom prst="rect">
            <a:avLst/>
          </a:prstGeom>
        </p:spPr>
      </p:pic>
    </p:spTree>
    <p:extLst>
      <p:ext uri="{BB962C8B-B14F-4D97-AF65-F5344CB8AC3E}">
        <p14:creationId xmlns:p14="http://schemas.microsoft.com/office/powerpoint/2010/main" val="2472260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A1066-2311-4E89-837F-8A943A46600B}"/>
              </a:ext>
            </a:extLst>
          </p:cNvPr>
          <p:cNvSpPr>
            <a:spLocks noGrp="1"/>
          </p:cNvSpPr>
          <p:nvPr>
            <p:ph type="title"/>
          </p:nvPr>
        </p:nvSpPr>
        <p:spPr>
          <a:xfrm>
            <a:off x="838200" y="374904"/>
            <a:ext cx="10515600" cy="611148"/>
          </a:xfrm>
          <a:prstGeom prst="rect">
            <a:avLst/>
          </a:prstGeom>
        </p:spPr>
        <p:txBody>
          <a:bodyPr anchor="ctr">
            <a:normAutofit/>
          </a:bodyPr>
          <a:lstStyle/>
          <a:p>
            <a:r>
              <a:rPr lang="en-US" sz="3600" dirty="0"/>
              <a:t>Lowell </a:t>
            </a:r>
            <a:r>
              <a:rPr lang="en-US" sz="3600" dirty="0">
                <a:latin typeface="Arial"/>
                <a:cs typeface="Arial"/>
              </a:rPr>
              <a:t>–</a:t>
            </a:r>
            <a:r>
              <a:rPr lang="en-US" sz="3600" dirty="0"/>
              <a:t> Challenges</a:t>
            </a:r>
          </a:p>
        </p:txBody>
      </p:sp>
      <p:sp>
        <p:nvSpPr>
          <p:cNvPr id="3" name="Text Placeholder 2">
            <a:extLst>
              <a:ext uri="{FF2B5EF4-FFF2-40B4-BE49-F238E27FC236}">
                <a16:creationId xmlns:a16="http://schemas.microsoft.com/office/drawing/2014/main" id="{0AA5B374-C65A-4EBC-A73D-5389657ABD23}"/>
              </a:ext>
            </a:extLst>
          </p:cNvPr>
          <p:cNvSpPr>
            <a:spLocks noGrp="1"/>
          </p:cNvSpPr>
          <p:nvPr>
            <p:ph sz="half" idx="1"/>
          </p:nvPr>
        </p:nvSpPr>
        <p:spPr>
          <a:xfrm>
            <a:off x="838200" y="1231451"/>
            <a:ext cx="10277948" cy="1191709"/>
          </a:xfrm>
          <a:prstGeom prst="rect">
            <a:avLst/>
          </a:prstGeom>
        </p:spPr>
        <p:txBody>
          <a:bodyPr vert="horz" lIns="91440" tIns="45720" rIns="91440" bIns="45720" rtlCol="0" anchor="t">
            <a:normAutofit/>
          </a:bodyPr>
          <a:lstStyle/>
          <a:p>
            <a:pPr marL="0" indent="0">
              <a:lnSpc>
                <a:spcPct val="90000"/>
              </a:lnSpc>
              <a:buNone/>
            </a:pPr>
            <a:r>
              <a:rPr lang="en-US" sz="1400" b="1" dirty="0">
                <a:latin typeface="Arial"/>
                <a:cs typeface="Arial"/>
              </a:rPr>
              <a:t>Engaging Patients: </a:t>
            </a:r>
            <a:r>
              <a:rPr lang="en-US" sz="1400" dirty="0">
                <a:latin typeface="Arial"/>
                <a:cs typeface="Arial"/>
              </a:rPr>
              <a:t>Barriers to engagement include patient distrust, service fatigue (from numerous provider involvement), staff compassion fatigue, and patient fear of legal ramifications due to outstanding/unresolved legal issues. </a:t>
            </a:r>
            <a:endParaRPr lang="en-US" sz="1400" dirty="0"/>
          </a:p>
          <a:p>
            <a:pPr marL="0" indent="0">
              <a:lnSpc>
                <a:spcPct val="90000"/>
              </a:lnSpc>
              <a:buNone/>
            </a:pPr>
            <a:r>
              <a:rPr lang="en-US" sz="1400" dirty="0">
                <a:latin typeface="Arial"/>
                <a:cs typeface="Arial"/>
              </a:rPr>
              <a:t>BHET is working with the LCHC BHCP on the circumstances and threshold for discontinuing outreach attempts when patients are not engaging. </a:t>
            </a:r>
            <a:endParaRPr lang="en-US" sz="1400" dirty="0"/>
          </a:p>
          <a:p>
            <a:pPr>
              <a:lnSpc>
                <a:spcPct val="90000"/>
              </a:lnSpc>
            </a:pPr>
            <a:endParaRPr lang="en-US" sz="1200" dirty="0"/>
          </a:p>
        </p:txBody>
      </p:sp>
      <p:pic>
        <p:nvPicPr>
          <p:cNvPr id="5" name="Picture 4">
            <a:extLst>
              <a:ext uri="{FF2B5EF4-FFF2-40B4-BE49-F238E27FC236}">
                <a16:creationId xmlns:a16="http://schemas.microsoft.com/office/drawing/2014/main" id="{8752A0F9-6A92-4C11-AADE-23074FCA0297}"/>
              </a:ext>
            </a:extLst>
          </p:cNvPr>
          <p:cNvPicPr>
            <a:picLocks noChangeAspect="1"/>
          </p:cNvPicPr>
          <p:nvPr/>
        </p:nvPicPr>
        <p:blipFill>
          <a:blip r:embed="rId2"/>
          <a:stretch>
            <a:fillRect/>
          </a:stretch>
        </p:blipFill>
        <p:spPr>
          <a:xfrm>
            <a:off x="960120" y="2503170"/>
            <a:ext cx="10098808" cy="3746772"/>
          </a:xfrm>
          <a:prstGeom prst="rect">
            <a:avLst/>
          </a:prstGeom>
          <a:noFill/>
        </p:spPr>
      </p:pic>
      <p:sp>
        <p:nvSpPr>
          <p:cNvPr id="4" name="Slide Number Placeholder 3">
            <a:extLst>
              <a:ext uri="{FF2B5EF4-FFF2-40B4-BE49-F238E27FC236}">
                <a16:creationId xmlns:a16="http://schemas.microsoft.com/office/drawing/2014/main" id="{80EB3087-9B83-4F4C-AAB5-9769D629704C}"/>
              </a:ext>
            </a:extLst>
          </p:cNvPr>
          <p:cNvSpPr>
            <a:spLocks noGrp="1"/>
          </p:cNvSpPr>
          <p:nvPr>
            <p:ph type="sldNum" sz="quarter" idx="12"/>
          </p:nvPr>
        </p:nvSpPr>
        <p:spPr>
          <a:xfrm>
            <a:off x="11116148" y="6249943"/>
            <a:ext cx="533400" cy="218098"/>
          </a:xfrm>
          <a:prstGeom prst="rect">
            <a:avLst/>
          </a:prstGeom>
        </p:spPr>
        <p:txBody>
          <a:bodyPr anchor="ctr">
            <a:normAutofit/>
          </a:bodyPr>
          <a:lstStyle/>
          <a:p>
            <a:pPr>
              <a:lnSpc>
                <a:spcPct val="90000"/>
              </a:lnSpc>
              <a:spcAft>
                <a:spcPts val="600"/>
              </a:spcAft>
            </a:pPr>
            <a:fld id="{4D106CB7-E670-440F-8FBA-AAA8FF979C43}" type="slidenum">
              <a:rPr lang="en-US" sz="900" smtClean="0"/>
              <a:pPr>
                <a:lnSpc>
                  <a:spcPct val="90000"/>
                </a:lnSpc>
                <a:spcAft>
                  <a:spcPts val="600"/>
                </a:spcAft>
              </a:pPr>
              <a:t>10</a:t>
            </a:fld>
            <a:endParaRPr lang="en-US" sz="900" dirty="0"/>
          </a:p>
        </p:txBody>
      </p:sp>
    </p:spTree>
    <p:extLst>
      <p:ext uri="{BB962C8B-B14F-4D97-AF65-F5344CB8AC3E}">
        <p14:creationId xmlns:p14="http://schemas.microsoft.com/office/powerpoint/2010/main" val="3106804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D92FE-4D01-491D-A4DD-1F527733D579}"/>
              </a:ext>
            </a:extLst>
          </p:cNvPr>
          <p:cNvSpPr>
            <a:spLocks noGrp="1"/>
          </p:cNvSpPr>
          <p:nvPr>
            <p:ph type="title"/>
          </p:nvPr>
        </p:nvSpPr>
        <p:spPr/>
        <p:txBody>
          <a:bodyPr/>
          <a:lstStyle/>
          <a:p>
            <a:r>
              <a:rPr lang="en-US" sz="3600" dirty="0">
                <a:latin typeface="Arial"/>
                <a:cs typeface="Arial"/>
              </a:rPr>
              <a:t>Lowell – Opportunities</a:t>
            </a:r>
          </a:p>
        </p:txBody>
      </p:sp>
      <p:sp>
        <p:nvSpPr>
          <p:cNvPr id="3" name="Text Placeholder 2">
            <a:extLst>
              <a:ext uri="{FF2B5EF4-FFF2-40B4-BE49-F238E27FC236}">
                <a16:creationId xmlns:a16="http://schemas.microsoft.com/office/drawing/2014/main" id="{247FDD0F-E085-4BEB-87EA-2E98DAEEF728}"/>
              </a:ext>
            </a:extLst>
          </p:cNvPr>
          <p:cNvSpPr>
            <a:spLocks noGrp="1"/>
          </p:cNvSpPr>
          <p:nvPr>
            <p:ph type="body" sz="quarter" idx="13"/>
          </p:nvPr>
        </p:nvSpPr>
        <p:spPr/>
        <p:txBody>
          <a:bodyPr vert="horz" lIns="91440" tIns="45720" rIns="91440" bIns="45720" rtlCol="0" anchor="t">
            <a:normAutofit/>
          </a:bodyPr>
          <a:lstStyle/>
          <a:p>
            <a:r>
              <a:rPr lang="en-US" sz="2400" b="1" dirty="0">
                <a:latin typeface="Arial"/>
                <a:cs typeface="Arial"/>
              </a:rPr>
              <a:t>Strengthen BH system partnerships:</a:t>
            </a:r>
            <a:endParaRPr lang="en-US" sz="2400" dirty="0">
              <a:latin typeface="Arial"/>
              <a:cs typeface="Arial"/>
            </a:endParaRPr>
          </a:p>
          <a:p>
            <a:pPr lvl="1"/>
            <a:r>
              <a:rPr lang="en-US" sz="2200" dirty="0">
                <a:latin typeface="Arial"/>
                <a:cs typeface="Arial"/>
              </a:rPr>
              <a:t>Partner with Beacon Health Strategies on the management of ESPs and inpatient utilization review. </a:t>
            </a:r>
            <a:endParaRPr lang="en-US" sz="2200" dirty="0"/>
          </a:p>
          <a:p>
            <a:pPr lvl="1"/>
            <a:endParaRPr lang="en-US" sz="2000" dirty="0">
              <a:latin typeface="Arial"/>
              <a:cs typeface="Arial"/>
            </a:endParaRPr>
          </a:p>
          <a:p>
            <a:pPr lvl="1"/>
            <a:r>
              <a:rPr lang="en-US" sz="2200" dirty="0">
                <a:latin typeface="Arial"/>
                <a:cs typeface="Arial"/>
              </a:rPr>
              <a:t>Data Sharing with BHCP (Greater Lowell Behavioral Health CP). </a:t>
            </a:r>
            <a:endParaRPr lang="en-US" sz="2200" dirty="0"/>
          </a:p>
          <a:p>
            <a:pPr lvl="2"/>
            <a:r>
              <a:rPr lang="en-US" dirty="0">
                <a:latin typeface="Arial"/>
                <a:cs typeface="Arial"/>
              </a:rPr>
              <a:t>Consider further exploration of additional data/reports each has and could share with the other in order to support a common understanding of the patient population and the development of organizational goals, strategic planning, and operational plans. </a:t>
            </a:r>
            <a:endParaRPr lang="en-US" dirty="0"/>
          </a:p>
          <a:p>
            <a:endParaRPr lang="en-US" dirty="0"/>
          </a:p>
        </p:txBody>
      </p:sp>
      <p:sp>
        <p:nvSpPr>
          <p:cNvPr id="4" name="Slide Number Placeholder 3">
            <a:extLst>
              <a:ext uri="{FF2B5EF4-FFF2-40B4-BE49-F238E27FC236}">
                <a16:creationId xmlns:a16="http://schemas.microsoft.com/office/drawing/2014/main" id="{8A2499CB-16F8-43D4-A243-09F208EB1549}"/>
              </a:ext>
            </a:extLst>
          </p:cNvPr>
          <p:cNvSpPr>
            <a:spLocks noGrp="1"/>
          </p:cNvSpPr>
          <p:nvPr>
            <p:ph type="sldNum" sz="quarter" idx="12"/>
          </p:nvPr>
        </p:nvSpPr>
        <p:spPr/>
        <p:txBody>
          <a:bodyPr/>
          <a:lstStyle/>
          <a:p>
            <a:fld id="{4D106CB7-E670-440F-8FBA-AAA8FF979C43}" type="slidenum">
              <a:rPr lang="en-US" smtClean="0"/>
              <a:t>11</a:t>
            </a:fld>
            <a:endParaRPr lang="en-US" dirty="0"/>
          </a:p>
        </p:txBody>
      </p:sp>
    </p:spTree>
    <p:extLst>
      <p:ext uri="{BB962C8B-B14F-4D97-AF65-F5344CB8AC3E}">
        <p14:creationId xmlns:p14="http://schemas.microsoft.com/office/powerpoint/2010/main" val="1659674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B0040-FB6C-4669-89FD-6F03EFF2A2B7}"/>
              </a:ext>
            </a:extLst>
          </p:cNvPr>
          <p:cNvSpPr>
            <a:spLocks noGrp="1"/>
          </p:cNvSpPr>
          <p:nvPr>
            <p:ph type="title"/>
          </p:nvPr>
        </p:nvSpPr>
        <p:spPr/>
        <p:txBody>
          <a:bodyPr/>
          <a:lstStyle/>
          <a:p>
            <a:r>
              <a:rPr lang="en-US" sz="3600" dirty="0">
                <a:latin typeface="Arial"/>
                <a:cs typeface="Arial"/>
              </a:rPr>
              <a:t>Melrose/Wakefield –  Challenges </a:t>
            </a:r>
          </a:p>
        </p:txBody>
      </p:sp>
      <p:sp>
        <p:nvSpPr>
          <p:cNvPr id="3" name="Text Placeholder 2">
            <a:extLst>
              <a:ext uri="{FF2B5EF4-FFF2-40B4-BE49-F238E27FC236}">
                <a16:creationId xmlns:a16="http://schemas.microsoft.com/office/drawing/2014/main" id="{9BC2DC8E-E2A6-43D0-AEEC-D04F1E012CD6}"/>
              </a:ext>
            </a:extLst>
          </p:cNvPr>
          <p:cNvSpPr>
            <a:spLocks noGrp="1"/>
          </p:cNvSpPr>
          <p:nvPr>
            <p:ph type="body" sz="quarter" idx="13"/>
          </p:nvPr>
        </p:nvSpPr>
        <p:spPr/>
        <p:txBody>
          <a:bodyPr vert="horz" lIns="91440" tIns="45720" rIns="91440" bIns="45720" rtlCol="0" anchor="t">
            <a:normAutofit/>
          </a:bodyPr>
          <a:lstStyle/>
          <a:p>
            <a:pPr lvl="0"/>
            <a:r>
              <a:rPr lang="en-US" sz="2400" b="1" dirty="0">
                <a:latin typeface="Arial"/>
                <a:cs typeface="Arial"/>
              </a:rPr>
              <a:t>Transition Planning:</a:t>
            </a:r>
          </a:p>
          <a:p>
            <a:pPr lvl="1"/>
            <a:r>
              <a:rPr lang="en-US" sz="2200" dirty="0">
                <a:latin typeface="Arial"/>
                <a:cs typeface="Arial"/>
              </a:rPr>
              <a:t>Inpatient facilities reluctant to talk with the ACO Care Team (due to felt redundancy of utilization review with Beacon).</a:t>
            </a:r>
          </a:p>
          <a:p>
            <a:pPr lvl="1"/>
            <a:r>
              <a:rPr lang="en-US" sz="2200" dirty="0">
                <a:latin typeface="Arial"/>
                <a:cs typeface="Arial"/>
              </a:rPr>
              <a:t>Care Team lack of access to and communication with Beacon regarding authorized care for acute members.</a:t>
            </a:r>
          </a:p>
          <a:p>
            <a:pPr lvl="0"/>
            <a:r>
              <a:rPr lang="en-US" sz="2400" b="1" dirty="0">
                <a:latin typeface="Arial"/>
                <a:cs typeface="Arial"/>
              </a:rPr>
              <a:t>Outpatient SUD Treatment:</a:t>
            </a:r>
          </a:p>
          <a:p>
            <a:pPr lvl="1"/>
            <a:r>
              <a:rPr lang="en-US" sz="2200" dirty="0">
                <a:latin typeface="Arial"/>
                <a:cs typeface="Arial"/>
              </a:rPr>
              <a:t>Lack of local access to SUD treatment. Community Counseling Center does not provide treatment to patients with a primary SUD diagnosis. The nearest outpatient SUD provider is in Woburn. </a:t>
            </a:r>
            <a:endParaRPr lang="en-US" sz="2200" dirty="0"/>
          </a:p>
          <a:p>
            <a:pPr marL="0" lvl="0" indent="0">
              <a:buNone/>
            </a:pPr>
            <a:endParaRPr lang="en-US" dirty="0"/>
          </a:p>
        </p:txBody>
      </p:sp>
      <p:sp>
        <p:nvSpPr>
          <p:cNvPr id="4" name="Slide Number Placeholder 3">
            <a:extLst>
              <a:ext uri="{FF2B5EF4-FFF2-40B4-BE49-F238E27FC236}">
                <a16:creationId xmlns:a16="http://schemas.microsoft.com/office/drawing/2014/main" id="{B88690E0-BD6B-4A1B-A5D3-9E298B1F695E}"/>
              </a:ext>
            </a:extLst>
          </p:cNvPr>
          <p:cNvSpPr>
            <a:spLocks noGrp="1"/>
          </p:cNvSpPr>
          <p:nvPr>
            <p:ph type="sldNum" sz="quarter" idx="12"/>
          </p:nvPr>
        </p:nvSpPr>
        <p:spPr/>
        <p:txBody>
          <a:bodyPr/>
          <a:lstStyle/>
          <a:p>
            <a:fld id="{4D106CB7-E670-440F-8FBA-AAA8FF979C43}" type="slidenum">
              <a:rPr lang="en-US" smtClean="0"/>
              <a:t>12</a:t>
            </a:fld>
            <a:endParaRPr lang="en-US" dirty="0"/>
          </a:p>
        </p:txBody>
      </p:sp>
    </p:spTree>
    <p:extLst>
      <p:ext uri="{BB962C8B-B14F-4D97-AF65-F5344CB8AC3E}">
        <p14:creationId xmlns:p14="http://schemas.microsoft.com/office/powerpoint/2010/main" val="4255665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2701A-7B01-4742-ABD6-45AC3B2BDC06}"/>
              </a:ext>
            </a:extLst>
          </p:cNvPr>
          <p:cNvSpPr>
            <a:spLocks noGrp="1"/>
          </p:cNvSpPr>
          <p:nvPr>
            <p:ph type="title"/>
          </p:nvPr>
        </p:nvSpPr>
        <p:spPr/>
        <p:txBody>
          <a:bodyPr/>
          <a:lstStyle/>
          <a:p>
            <a:r>
              <a:rPr lang="en-US" sz="3600" dirty="0">
                <a:latin typeface="Arial"/>
                <a:cs typeface="Arial"/>
              </a:rPr>
              <a:t>Melrose/Wakefield – Opportunities </a:t>
            </a:r>
            <a:endParaRPr lang="en-US" dirty="0">
              <a:latin typeface="Arial"/>
              <a:cs typeface="Arial"/>
            </a:endParaRPr>
          </a:p>
        </p:txBody>
      </p:sp>
      <p:sp>
        <p:nvSpPr>
          <p:cNvPr id="3" name="Text Placeholder 2">
            <a:extLst>
              <a:ext uri="{FF2B5EF4-FFF2-40B4-BE49-F238E27FC236}">
                <a16:creationId xmlns:a16="http://schemas.microsoft.com/office/drawing/2014/main" id="{1DF6A8A0-61B0-4667-8347-A46A652C4170}"/>
              </a:ext>
            </a:extLst>
          </p:cNvPr>
          <p:cNvSpPr>
            <a:spLocks noGrp="1"/>
          </p:cNvSpPr>
          <p:nvPr>
            <p:ph type="body" sz="quarter" idx="13"/>
          </p:nvPr>
        </p:nvSpPr>
        <p:spPr/>
        <p:txBody>
          <a:bodyPr vert="horz" lIns="91440" tIns="45720" rIns="91440" bIns="45720" rtlCol="0" anchor="t">
            <a:normAutofit/>
          </a:bodyPr>
          <a:lstStyle/>
          <a:p>
            <a:r>
              <a:rPr lang="en-US" sz="2400" b="1" dirty="0">
                <a:latin typeface="Arial"/>
                <a:cs typeface="Arial"/>
              </a:rPr>
              <a:t>Workforce Development</a:t>
            </a:r>
          </a:p>
          <a:p>
            <a:pPr lvl="1"/>
            <a:r>
              <a:rPr lang="en-US" sz="2200" dirty="0">
                <a:latin typeface="Arial"/>
                <a:cs typeface="Arial"/>
              </a:rPr>
              <a:t>Provide additional training and coaching around the provision of same day service access and the practical application of MI.</a:t>
            </a:r>
          </a:p>
          <a:p>
            <a:pPr marL="457200" lvl="1" indent="0">
              <a:buNone/>
            </a:pPr>
            <a:endParaRPr lang="en-US" sz="2200" dirty="0"/>
          </a:p>
          <a:p>
            <a:pPr lvl="1"/>
            <a:r>
              <a:rPr lang="en-US" sz="2200" dirty="0">
                <a:latin typeface="Arial"/>
                <a:cs typeface="Arial"/>
              </a:rPr>
              <a:t>Solicit employee recommendations in the ongoing design and development of the ACO Care Team model, as well as new data entry process and subsequent reports via TruCare.</a:t>
            </a:r>
          </a:p>
          <a:p>
            <a:pPr marL="457200" lvl="1" indent="0">
              <a:buNone/>
            </a:pPr>
            <a:endParaRPr lang="en-US" sz="2200" dirty="0">
              <a:latin typeface="Arial"/>
              <a:cs typeface="Arial"/>
            </a:endParaRPr>
          </a:p>
          <a:p>
            <a:pPr lvl="1"/>
            <a:r>
              <a:rPr lang="en-US" sz="2200" dirty="0">
                <a:latin typeface="Arial"/>
                <a:cs typeface="Arial"/>
              </a:rPr>
              <a:t>Consider embedding an ACO Care Team CHW at Malden Family Center.</a:t>
            </a:r>
          </a:p>
        </p:txBody>
      </p:sp>
      <p:sp>
        <p:nvSpPr>
          <p:cNvPr id="4" name="Slide Number Placeholder 3">
            <a:extLst>
              <a:ext uri="{FF2B5EF4-FFF2-40B4-BE49-F238E27FC236}">
                <a16:creationId xmlns:a16="http://schemas.microsoft.com/office/drawing/2014/main" id="{DDFCA4C2-8CE8-468D-811F-262C48277611}"/>
              </a:ext>
            </a:extLst>
          </p:cNvPr>
          <p:cNvSpPr>
            <a:spLocks noGrp="1"/>
          </p:cNvSpPr>
          <p:nvPr>
            <p:ph type="sldNum" sz="quarter" idx="12"/>
          </p:nvPr>
        </p:nvSpPr>
        <p:spPr/>
        <p:txBody>
          <a:bodyPr/>
          <a:lstStyle/>
          <a:p>
            <a:fld id="{4D106CB7-E670-440F-8FBA-AAA8FF979C43}" type="slidenum">
              <a:rPr lang="en-US" smtClean="0"/>
              <a:t>13</a:t>
            </a:fld>
            <a:endParaRPr lang="en-US" dirty="0"/>
          </a:p>
        </p:txBody>
      </p:sp>
    </p:spTree>
    <p:extLst>
      <p:ext uri="{BB962C8B-B14F-4D97-AF65-F5344CB8AC3E}">
        <p14:creationId xmlns:p14="http://schemas.microsoft.com/office/powerpoint/2010/main" val="560531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45649-EC41-4F79-8EF3-1143ACE33D23}"/>
              </a:ext>
            </a:extLst>
          </p:cNvPr>
          <p:cNvSpPr>
            <a:spLocks noGrp="1"/>
          </p:cNvSpPr>
          <p:nvPr>
            <p:ph type="title"/>
          </p:nvPr>
        </p:nvSpPr>
        <p:spPr/>
        <p:txBody>
          <a:bodyPr/>
          <a:lstStyle/>
          <a:p>
            <a:r>
              <a:rPr lang="en-US" sz="3600" dirty="0">
                <a:latin typeface="Arial"/>
                <a:cs typeface="Arial"/>
              </a:rPr>
              <a:t>Melrose/Wakefield – Opportunities </a:t>
            </a:r>
            <a:endParaRPr lang="en-US" dirty="0"/>
          </a:p>
        </p:txBody>
      </p:sp>
      <p:sp>
        <p:nvSpPr>
          <p:cNvPr id="3" name="Text Placeholder 2">
            <a:extLst>
              <a:ext uri="{FF2B5EF4-FFF2-40B4-BE49-F238E27FC236}">
                <a16:creationId xmlns:a16="http://schemas.microsoft.com/office/drawing/2014/main" id="{4E7CD0B1-779E-4007-A41F-4B1DBD97B0BB}"/>
              </a:ext>
            </a:extLst>
          </p:cNvPr>
          <p:cNvSpPr>
            <a:spLocks noGrp="1"/>
          </p:cNvSpPr>
          <p:nvPr>
            <p:ph type="body" sz="quarter" idx="13"/>
          </p:nvPr>
        </p:nvSpPr>
        <p:spPr/>
        <p:txBody>
          <a:bodyPr vert="horz" lIns="91440" tIns="45720" rIns="91440" bIns="45720" rtlCol="0" anchor="t">
            <a:normAutofit/>
          </a:bodyPr>
          <a:lstStyle/>
          <a:p>
            <a:pPr marL="457200" lvl="0" indent="-457200"/>
            <a:r>
              <a:rPr lang="en-US" sz="2400" b="1" dirty="0">
                <a:latin typeface="Arial"/>
                <a:cs typeface="Arial"/>
              </a:rPr>
              <a:t>Develop protocols, pathways, and/or workflows regarding:</a:t>
            </a:r>
          </a:p>
          <a:p>
            <a:pPr lvl="1"/>
            <a:r>
              <a:rPr lang="en-US" sz="2000" dirty="0">
                <a:latin typeface="Arial"/>
                <a:cs typeface="Arial"/>
              </a:rPr>
              <a:t>How resources are deployed based on the highest potential for impact.</a:t>
            </a:r>
          </a:p>
          <a:p>
            <a:pPr lvl="1"/>
            <a:r>
              <a:rPr lang="en-US" sz="2000" dirty="0">
                <a:latin typeface="Arial"/>
                <a:cs typeface="Arial"/>
              </a:rPr>
              <a:t>Method of patient engagement based on stratification of patients. </a:t>
            </a:r>
            <a:endParaRPr lang="en-US" sz="2000" dirty="0"/>
          </a:p>
          <a:p>
            <a:pPr lvl="1"/>
            <a:r>
              <a:rPr lang="en-US" sz="2000" dirty="0">
                <a:latin typeface="Arial"/>
                <a:cs typeface="Arial"/>
              </a:rPr>
              <a:t>A unifying patient approach with other community-based providers and inpatient facilities.</a:t>
            </a:r>
            <a:endParaRPr lang="en-US" sz="2000" dirty="0"/>
          </a:p>
          <a:p>
            <a:pPr lvl="1"/>
            <a:r>
              <a:rPr lang="en-US" sz="2000" dirty="0">
                <a:latin typeface="Arial"/>
                <a:cs typeface="Arial"/>
              </a:rPr>
              <a:t>BH consultation for complex and high-risk patients with co-occurring medical and BH conditions.</a:t>
            </a:r>
          </a:p>
          <a:p>
            <a:pPr lvl="1"/>
            <a:r>
              <a:rPr lang="en-US" sz="2000" dirty="0">
                <a:latin typeface="Arial"/>
                <a:cs typeface="Arial"/>
              </a:rPr>
              <a:t>Accessing recovery coaches to support the Care Teams and PCPs who have patients with SUD. </a:t>
            </a:r>
            <a:endParaRPr lang="en-US" sz="2000" dirty="0"/>
          </a:p>
          <a:p>
            <a:pPr lvl="1"/>
            <a:r>
              <a:rPr lang="en-US" sz="2000" dirty="0">
                <a:latin typeface="Arial"/>
                <a:cs typeface="Arial"/>
              </a:rPr>
              <a:t>Embedding MI terminology into all protocols, workflows, and guiding documents in order to reinforce efforts to reduce stigma and encourage consistent approaches to patients who may be pre-contemplative and/or prone to relapse.</a:t>
            </a:r>
          </a:p>
          <a:p>
            <a:endParaRPr lang="en-US" dirty="0"/>
          </a:p>
        </p:txBody>
      </p:sp>
      <p:sp>
        <p:nvSpPr>
          <p:cNvPr id="4" name="Slide Number Placeholder 3">
            <a:extLst>
              <a:ext uri="{FF2B5EF4-FFF2-40B4-BE49-F238E27FC236}">
                <a16:creationId xmlns:a16="http://schemas.microsoft.com/office/drawing/2014/main" id="{EF939C91-F7D9-4197-831F-2A645C52A935}"/>
              </a:ext>
            </a:extLst>
          </p:cNvPr>
          <p:cNvSpPr>
            <a:spLocks noGrp="1"/>
          </p:cNvSpPr>
          <p:nvPr>
            <p:ph type="sldNum" sz="quarter" idx="12"/>
          </p:nvPr>
        </p:nvSpPr>
        <p:spPr/>
        <p:txBody>
          <a:bodyPr/>
          <a:lstStyle/>
          <a:p>
            <a:fld id="{4D106CB7-E670-440F-8FBA-AAA8FF979C43}" type="slidenum">
              <a:rPr lang="en-US" smtClean="0"/>
              <a:t>14</a:t>
            </a:fld>
            <a:endParaRPr lang="en-US" dirty="0"/>
          </a:p>
        </p:txBody>
      </p:sp>
    </p:spTree>
    <p:extLst>
      <p:ext uri="{BB962C8B-B14F-4D97-AF65-F5344CB8AC3E}">
        <p14:creationId xmlns:p14="http://schemas.microsoft.com/office/powerpoint/2010/main" val="1203021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23336-5B27-4572-9AE4-B7E92FCD10A9}"/>
              </a:ext>
            </a:extLst>
          </p:cNvPr>
          <p:cNvSpPr>
            <a:spLocks noGrp="1"/>
          </p:cNvSpPr>
          <p:nvPr>
            <p:ph type="title"/>
          </p:nvPr>
        </p:nvSpPr>
        <p:spPr/>
        <p:txBody>
          <a:bodyPr/>
          <a:lstStyle/>
          <a:p>
            <a:r>
              <a:rPr lang="en-US" sz="3600" dirty="0">
                <a:latin typeface="Arial"/>
                <a:cs typeface="Arial"/>
              </a:rPr>
              <a:t>Tufts – Challenges </a:t>
            </a:r>
          </a:p>
        </p:txBody>
      </p:sp>
      <p:sp>
        <p:nvSpPr>
          <p:cNvPr id="3" name="Text Placeholder 2">
            <a:extLst>
              <a:ext uri="{FF2B5EF4-FFF2-40B4-BE49-F238E27FC236}">
                <a16:creationId xmlns:a16="http://schemas.microsoft.com/office/drawing/2014/main" id="{3D9EF99A-D3F4-4263-B33F-FE07EAAE84D5}"/>
              </a:ext>
            </a:extLst>
          </p:cNvPr>
          <p:cNvSpPr>
            <a:spLocks noGrp="1"/>
          </p:cNvSpPr>
          <p:nvPr>
            <p:ph type="body" sz="quarter" idx="13"/>
          </p:nvPr>
        </p:nvSpPr>
        <p:spPr/>
        <p:txBody>
          <a:bodyPr vert="horz" lIns="91440" tIns="45720" rIns="91440" bIns="45720" rtlCol="0" anchor="t">
            <a:normAutofit/>
          </a:bodyPr>
          <a:lstStyle/>
          <a:p>
            <a:r>
              <a:rPr lang="en-US" sz="2200" dirty="0">
                <a:latin typeface="Arial"/>
                <a:cs typeface="Arial"/>
              </a:rPr>
              <a:t>Patients’ significant basic needs and SMI are beyond the scope of a what can be managed in an under-resourced primary care setting.</a:t>
            </a:r>
          </a:p>
          <a:p>
            <a:pPr lvl="1"/>
            <a:r>
              <a:rPr lang="en-US" sz="2000" dirty="0">
                <a:latin typeface="Arial"/>
                <a:cs typeface="Arial"/>
              </a:rPr>
              <a:t>Persistent nature of many SDOH, compounded by a lack of available resources (e.g., 15-year waitlist for subsidized housing, insufficient food resources, unreliable PT-1 transport), makes it difficult to remediate SDOH in the short-term.</a:t>
            </a:r>
          </a:p>
          <a:p>
            <a:pPr marL="457200" lvl="1" indent="0">
              <a:buNone/>
            </a:pPr>
            <a:endParaRPr lang="en-US" sz="2000" dirty="0"/>
          </a:p>
          <a:p>
            <a:pPr>
              <a:buFont typeface="Wingdings" panose="020B0604020202020204" pitchFamily="34" charset="0"/>
              <a:buChar char="§"/>
            </a:pPr>
            <a:r>
              <a:rPr lang="en-US" sz="2200" dirty="0">
                <a:latin typeface="Arial"/>
                <a:cs typeface="Arial"/>
              </a:rPr>
              <a:t>History of some PCP psychiatric consultation efforts were minimally used in adult and pediatric primary care (MCPAP) due to the complex nature of patients who require an ongoing psychiatric prescriber rather than a consult.</a:t>
            </a:r>
            <a:endParaRPr lang="en-US" sz="2200" dirty="0"/>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4F475703-F005-4F3A-9FDC-C96121E48746}"/>
              </a:ext>
            </a:extLst>
          </p:cNvPr>
          <p:cNvSpPr>
            <a:spLocks noGrp="1"/>
          </p:cNvSpPr>
          <p:nvPr>
            <p:ph type="sldNum" sz="quarter" idx="12"/>
          </p:nvPr>
        </p:nvSpPr>
        <p:spPr/>
        <p:txBody>
          <a:bodyPr/>
          <a:lstStyle/>
          <a:p>
            <a:fld id="{4D106CB7-E670-440F-8FBA-AAA8FF979C43}" type="slidenum">
              <a:rPr lang="en-US" smtClean="0"/>
              <a:t>15</a:t>
            </a:fld>
            <a:endParaRPr lang="en-US" dirty="0"/>
          </a:p>
        </p:txBody>
      </p:sp>
    </p:spTree>
    <p:extLst>
      <p:ext uri="{BB962C8B-B14F-4D97-AF65-F5344CB8AC3E}">
        <p14:creationId xmlns:p14="http://schemas.microsoft.com/office/powerpoint/2010/main" val="35747077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0D42F-0E5E-4FFA-9EED-0D8903D7325F}"/>
              </a:ext>
            </a:extLst>
          </p:cNvPr>
          <p:cNvSpPr>
            <a:spLocks noGrp="1"/>
          </p:cNvSpPr>
          <p:nvPr>
            <p:ph type="title"/>
          </p:nvPr>
        </p:nvSpPr>
        <p:spPr/>
        <p:txBody>
          <a:bodyPr/>
          <a:lstStyle/>
          <a:p>
            <a:r>
              <a:rPr lang="en-US" sz="3600" dirty="0">
                <a:latin typeface="Arial"/>
                <a:cs typeface="Arial"/>
              </a:rPr>
              <a:t>Tufts – Opportunities </a:t>
            </a:r>
          </a:p>
        </p:txBody>
      </p:sp>
      <p:sp>
        <p:nvSpPr>
          <p:cNvPr id="3" name="Text Placeholder 2">
            <a:extLst>
              <a:ext uri="{FF2B5EF4-FFF2-40B4-BE49-F238E27FC236}">
                <a16:creationId xmlns:a16="http://schemas.microsoft.com/office/drawing/2014/main" id="{40A05A5C-4FDC-4068-9102-73C84C6844A0}"/>
              </a:ext>
            </a:extLst>
          </p:cNvPr>
          <p:cNvSpPr>
            <a:spLocks noGrp="1"/>
          </p:cNvSpPr>
          <p:nvPr>
            <p:ph type="body" sz="quarter" idx="13"/>
          </p:nvPr>
        </p:nvSpPr>
        <p:spPr/>
        <p:txBody>
          <a:bodyPr vert="horz" lIns="91440" tIns="45720" rIns="91440" bIns="45720" rtlCol="0" anchor="t">
            <a:normAutofit/>
          </a:bodyPr>
          <a:lstStyle/>
          <a:p>
            <a:pPr lvl="0"/>
            <a:r>
              <a:rPr lang="en-US" sz="2400" b="1" dirty="0">
                <a:latin typeface="Arial"/>
                <a:cs typeface="Arial"/>
              </a:rPr>
              <a:t>Stratify risk regarding the interface between BH conditions and co-occurring medical conditions.</a:t>
            </a:r>
            <a:endParaRPr lang="en-US" sz="2400" dirty="0">
              <a:latin typeface="Arial"/>
              <a:cs typeface="Arial"/>
            </a:endParaRPr>
          </a:p>
          <a:p>
            <a:pPr lvl="1"/>
            <a:r>
              <a:rPr lang="en-US" sz="2000" dirty="0">
                <a:latin typeface="Arial"/>
                <a:cs typeface="Arial"/>
              </a:rPr>
              <a:t>Establish team-based interventions for staff to cover the full range of member clinical and social needs. </a:t>
            </a:r>
            <a:endParaRPr lang="en-US" sz="2000" dirty="0"/>
          </a:p>
          <a:p>
            <a:pPr lvl="1"/>
            <a:r>
              <a:rPr lang="en-US" sz="2000" dirty="0">
                <a:latin typeface="Arial"/>
                <a:cs typeface="Arial"/>
              </a:rPr>
              <a:t>Identify and spread exemplary Care Team engagement practices with the right mix of clinical and non-clinical (e.g., BHCP care coordinator, CHW, and recovery coach) resources.</a:t>
            </a:r>
            <a:endParaRPr lang="en-US" sz="2000" dirty="0"/>
          </a:p>
          <a:p>
            <a:pPr lvl="1"/>
            <a:r>
              <a:rPr lang="en-US" sz="2000" dirty="0">
                <a:latin typeface="Arial"/>
                <a:cs typeface="Arial"/>
              </a:rPr>
              <a:t>Match the interventions to the population health profile to identify/address gaps in care, SDOH needs. </a:t>
            </a:r>
            <a:endParaRPr lang="en-US" sz="2000" dirty="0"/>
          </a:p>
        </p:txBody>
      </p:sp>
      <p:sp>
        <p:nvSpPr>
          <p:cNvPr id="4" name="Slide Number Placeholder 3">
            <a:extLst>
              <a:ext uri="{FF2B5EF4-FFF2-40B4-BE49-F238E27FC236}">
                <a16:creationId xmlns:a16="http://schemas.microsoft.com/office/drawing/2014/main" id="{3499683F-F37D-4774-8B3C-7F9965E04F9D}"/>
              </a:ext>
            </a:extLst>
          </p:cNvPr>
          <p:cNvSpPr>
            <a:spLocks noGrp="1"/>
          </p:cNvSpPr>
          <p:nvPr>
            <p:ph type="sldNum" sz="quarter" idx="12"/>
          </p:nvPr>
        </p:nvSpPr>
        <p:spPr/>
        <p:txBody>
          <a:bodyPr/>
          <a:lstStyle/>
          <a:p>
            <a:fld id="{4D106CB7-E670-440F-8FBA-AAA8FF979C43}" type="slidenum">
              <a:rPr lang="en-US" smtClean="0"/>
              <a:t>16</a:t>
            </a:fld>
            <a:endParaRPr lang="en-US" dirty="0"/>
          </a:p>
        </p:txBody>
      </p:sp>
    </p:spTree>
    <p:extLst>
      <p:ext uri="{BB962C8B-B14F-4D97-AF65-F5344CB8AC3E}">
        <p14:creationId xmlns:p14="http://schemas.microsoft.com/office/powerpoint/2010/main" val="1699383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B0A58-F83C-4628-9440-0822A7E2F59D}"/>
              </a:ext>
            </a:extLst>
          </p:cNvPr>
          <p:cNvSpPr>
            <a:spLocks noGrp="1"/>
          </p:cNvSpPr>
          <p:nvPr>
            <p:ph type="title"/>
          </p:nvPr>
        </p:nvSpPr>
        <p:spPr>
          <a:xfrm>
            <a:off x="1002723" y="2349063"/>
            <a:ext cx="10515600" cy="618381"/>
          </a:xfrm>
        </p:spPr>
        <p:txBody>
          <a:bodyPr>
            <a:normAutofit fontScale="90000"/>
          </a:bodyPr>
          <a:lstStyle/>
          <a:p>
            <a:pPr algn="ctr"/>
            <a:r>
              <a:rPr lang="en-US" dirty="0">
                <a:latin typeface="Arial"/>
                <a:cs typeface="Arial"/>
              </a:rPr>
              <a:t>Summary of Themes</a:t>
            </a:r>
            <a:endParaRPr lang="en-US" dirty="0"/>
          </a:p>
        </p:txBody>
      </p:sp>
    </p:spTree>
    <p:extLst>
      <p:ext uri="{BB962C8B-B14F-4D97-AF65-F5344CB8AC3E}">
        <p14:creationId xmlns:p14="http://schemas.microsoft.com/office/powerpoint/2010/main" val="15458806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94223-6C7B-4D03-81BA-BDB26243CBB2}"/>
              </a:ext>
            </a:extLst>
          </p:cNvPr>
          <p:cNvSpPr>
            <a:spLocks noGrp="1"/>
          </p:cNvSpPr>
          <p:nvPr>
            <p:ph type="title"/>
          </p:nvPr>
        </p:nvSpPr>
        <p:spPr/>
        <p:txBody>
          <a:bodyPr/>
          <a:lstStyle/>
          <a:p>
            <a:r>
              <a:rPr lang="en-US" sz="3600" dirty="0"/>
              <a:t>Theme 1: Data</a:t>
            </a:r>
            <a:r>
              <a:rPr lang="en-US" dirty="0"/>
              <a:t>	</a:t>
            </a:r>
          </a:p>
        </p:txBody>
      </p:sp>
      <p:sp>
        <p:nvSpPr>
          <p:cNvPr id="3" name="Text Placeholder 2">
            <a:extLst>
              <a:ext uri="{FF2B5EF4-FFF2-40B4-BE49-F238E27FC236}">
                <a16:creationId xmlns:a16="http://schemas.microsoft.com/office/drawing/2014/main" id="{4862B66E-0124-41F8-AEF0-B23A7C060657}"/>
              </a:ext>
            </a:extLst>
          </p:cNvPr>
          <p:cNvSpPr>
            <a:spLocks noGrp="1"/>
          </p:cNvSpPr>
          <p:nvPr>
            <p:ph type="body" sz="quarter" idx="13"/>
          </p:nvPr>
        </p:nvSpPr>
        <p:spPr/>
        <p:txBody>
          <a:bodyPr vert="horz" lIns="91440" tIns="45720" rIns="91440" bIns="45720" rtlCol="0" anchor="t">
            <a:normAutofit/>
          </a:bodyPr>
          <a:lstStyle/>
          <a:p>
            <a:pPr marL="0" indent="0">
              <a:buNone/>
            </a:pPr>
            <a:r>
              <a:rPr lang="en-US" sz="2400" b="1" dirty="0">
                <a:latin typeface="Arial"/>
                <a:cs typeface="Arial"/>
              </a:rPr>
              <a:t>Frame data for use at:</a:t>
            </a:r>
          </a:p>
          <a:p>
            <a:r>
              <a:rPr lang="en-US" sz="2000" dirty="0">
                <a:latin typeface="Arial"/>
                <a:cs typeface="Arial"/>
              </a:rPr>
              <a:t>Population Health Level – especially ACO members with co-occurring conditions and SDOH.</a:t>
            </a:r>
          </a:p>
          <a:p>
            <a:r>
              <a:rPr lang="en-US" sz="2000" dirty="0">
                <a:latin typeface="Arial"/>
                <a:cs typeface="Arial"/>
              </a:rPr>
              <a:t>Actionable for Care Teams and Clinicians to address gaps in care.</a:t>
            </a:r>
          </a:p>
          <a:p>
            <a:r>
              <a:rPr lang="en-US" sz="2000" dirty="0">
                <a:latin typeface="Arial"/>
                <a:cs typeface="Arial"/>
              </a:rPr>
              <a:t>Establish benchmarks for utilization targets.</a:t>
            </a:r>
          </a:p>
          <a:p>
            <a:r>
              <a:rPr lang="en-US" sz="2000" dirty="0">
                <a:latin typeface="Arial"/>
                <a:cs typeface="Arial"/>
              </a:rPr>
              <a:t>Balance role of overall guidance from Fallon Wellforce with local LCO application.</a:t>
            </a:r>
          </a:p>
        </p:txBody>
      </p:sp>
      <p:sp>
        <p:nvSpPr>
          <p:cNvPr id="4" name="Slide Number Placeholder 3">
            <a:extLst>
              <a:ext uri="{FF2B5EF4-FFF2-40B4-BE49-F238E27FC236}">
                <a16:creationId xmlns:a16="http://schemas.microsoft.com/office/drawing/2014/main" id="{F9A7CDC5-3CC9-4BD2-BB58-19B351535CA9}"/>
              </a:ext>
            </a:extLst>
          </p:cNvPr>
          <p:cNvSpPr>
            <a:spLocks noGrp="1"/>
          </p:cNvSpPr>
          <p:nvPr>
            <p:ph type="sldNum" sz="quarter" idx="12"/>
          </p:nvPr>
        </p:nvSpPr>
        <p:spPr/>
        <p:txBody>
          <a:bodyPr/>
          <a:lstStyle/>
          <a:p>
            <a:fld id="{4D106CB7-E670-440F-8FBA-AAA8FF979C43}" type="slidenum">
              <a:rPr lang="en-US" smtClean="0"/>
              <a:t>18</a:t>
            </a:fld>
            <a:endParaRPr lang="en-US" dirty="0"/>
          </a:p>
        </p:txBody>
      </p:sp>
    </p:spTree>
    <p:extLst>
      <p:ext uri="{BB962C8B-B14F-4D97-AF65-F5344CB8AC3E}">
        <p14:creationId xmlns:p14="http://schemas.microsoft.com/office/powerpoint/2010/main" val="411681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8CD37-0257-4F00-AF51-F422EEFF1B58}"/>
              </a:ext>
            </a:extLst>
          </p:cNvPr>
          <p:cNvSpPr>
            <a:spLocks noGrp="1"/>
          </p:cNvSpPr>
          <p:nvPr>
            <p:ph type="title"/>
          </p:nvPr>
        </p:nvSpPr>
        <p:spPr/>
        <p:txBody>
          <a:bodyPr/>
          <a:lstStyle/>
          <a:p>
            <a:r>
              <a:rPr lang="en-US" sz="3600" dirty="0"/>
              <a:t>Theme 2: BH Access</a:t>
            </a:r>
          </a:p>
        </p:txBody>
      </p:sp>
      <p:sp>
        <p:nvSpPr>
          <p:cNvPr id="3" name="Text Placeholder 2">
            <a:extLst>
              <a:ext uri="{FF2B5EF4-FFF2-40B4-BE49-F238E27FC236}">
                <a16:creationId xmlns:a16="http://schemas.microsoft.com/office/drawing/2014/main" id="{50ED6B02-A59B-4728-8AF1-5D7CBBA2283E}"/>
              </a:ext>
            </a:extLst>
          </p:cNvPr>
          <p:cNvSpPr>
            <a:spLocks noGrp="1"/>
          </p:cNvSpPr>
          <p:nvPr>
            <p:ph type="body" sz="quarter" idx="13"/>
          </p:nvPr>
        </p:nvSpPr>
        <p:spPr/>
        <p:txBody>
          <a:bodyPr vert="horz" lIns="91440" tIns="45720" rIns="91440" bIns="45720" rtlCol="0" anchor="t">
            <a:normAutofit/>
          </a:bodyPr>
          <a:lstStyle/>
          <a:p>
            <a:r>
              <a:rPr lang="en-US" b="1" dirty="0">
                <a:latin typeface="Arial"/>
                <a:cs typeface="Arial"/>
              </a:rPr>
              <a:t>Improve current operations among:</a:t>
            </a:r>
            <a:endParaRPr lang="en-US" b="1" dirty="0"/>
          </a:p>
          <a:p>
            <a:pPr lvl="1"/>
            <a:r>
              <a:rPr lang="en-US" dirty="0">
                <a:latin typeface="Arial"/>
                <a:cs typeface="Arial"/>
              </a:rPr>
              <a:t>ESP, BHCPs, Care Teams and in-house BH providers. Goal is to provide right resource for member on a timely basis 24/7.</a:t>
            </a:r>
          </a:p>
          <a:p>
            <a:pPr lvl="1"/>
            <a:r>
              <a:rPr lang="en-US" dirty="0">
                <a:latin typeface="Arial"/>
                <a:cs typeface="Arial"/>
              </a:rPr>
              <a:t>Leverage Beacon’s network management for improved adherence to ESP performance specifications for ESP provider in Lowell. </a:t>
            </a:r>
            <a:endParaRPr lang="en-US" dirty="0"/>
          </a:p>
          <a:p>
            <a:pPr lvl="1"/>
            <a:r>
              <a:rPr lang="en-US" dirty="0">
                <a:latin typeface="Arial"/>
                <a:cs typeface="Arial"/>
              </a:rPr>
              <a:t>Leverage Beacon’s Inpatient UR function to improve communication with inpatient providers and Care Teams/CPs.</a:t>
            </a:r>
          </a:p>
          <a:p>
            <a:pPr lvl="1"/>
            <a:r>
              <a:rPr lang="en-US" dirty="0"/>
              <a:t>Address high rates of non-compliance in targeted performance improvement projects.</a:t>
            </a:r>
          </a:p>
          <a:p>
            <a:pPr marL="457200" lvl="1" indent="0">
              <a:buNone/>
            </a:pPr>
            <a:endParaRPr lang="en-US" dirty="0"/>
          </a:p>
        </p:txBody>
      </p:sp>
      <p:sp>
        <p:nvSpPr>
          <p:cNvPr id="4" name="Slide Number Placeholder 3">
            <a:extLst>
              <a:ext uri="{FF2B5EF4-FFF2-40B4-BE49-F238E27FC236}">
                <a16:creationId xmlns:a16="http://schemas.microsoft.com/office/drawing/2014/main" id="{E7DCE8F6-E65E-4959-9770-FA8C7360D631}"/>
              </a:ext>
            </a:extLst>
          </p:cNvPr>
          <p:cNvSpPr>
            <a:spLocks noGrp="1"/>
          </p:cNvSpPr>
          <p:nvPr>
            <p:ph type="sldNum" sz="quarter" idx="12"/>
          </p:nvPr>
        </p:nvSpPr>
        <p:spPr/>
        <p:txBody>
          <a:bodyPr/>
          <a:lstStyle/>
          <a:p>
            <a:fld id="{4D106CB7-E670-440F-8FBA-AAA8FF979C43}" type="slidenum">
              <a:rPr lang="en-US" smtClean="0"/>
              <a:t>19</a:t>
            </a:fld>
            <a:endParaRPr lang="en-US" dirty="0"/>
          </a:p>
        </p:txBody>
      </p:sp>
    </p:spTree>
    <p:extLst>
      <p:ext uri="{BB962C8B-B14F-4D97-AF65-F5344CB8AC3E}">
        <p14:creationId xmlns:p14="http://schemas.microsoft.com/office/powerpoint/2010/main" val="3699391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67330" y="2061217"/>
            <a:ext cx="8763735" cy="664796"/>
          </a:xfrm>
        </p:spPr>
        <p:txBody>
          <a:bodyPr/>
          <a:lstStyle/>
          <a:p>
            <a:r>
              <a:rPr lang="en-US" dirty="0"/>
              <a:t>Key Considerations</a:t>
            </a:r>
          </a:p>
        </p:txBody>
      </p:sp>
      <p:sp>
        <p:nvSpPr>
          <p:cNvPr id="3" name="Text Placeholder 2"/>
          <p:cNvSpPr>
            <a:spLocks noGrp="1"/>
          </p:cNvSpPr>
          <p:nvPr>
            <p:ph type="body" sz="quarter" idx="13"/>
          </p:nvPr>
        </p:nvSpPr>
        <p:spPr>
          <a:xfrm>
            <a:off x="2767013" y="3234808"/>
            <a:ext cx="8845867" cy="981075"/>
          </a:xfrm>
        </p:spPr>
        <p:txBody>
          <a:bodyPr>
            <a:normAutofit/>
          </a:bodyPr>
          <a:lstStyle/>
          <a:p>
            <a:r>
              <a:rPr lang="en-US" dirty="0"/>
              <a:t>Summary of Key Findings from Key Informant Interviews</a:t>
            </a:r>
          </a:p>
        </p:txBody>
      </p:sp>
    </p:spTree>
    <p:extLst>
      <p:ext uri="{BB962C8B-B14F-4D97-AF65-F5344CB8AC3E}">
        <p14:creationId xmlns:p14="http://schemas.microsoft.com/office/powerpoint/2010/main" val="41097320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0854F-E062-4FCB-A1A1-DA6AA938F649}"/>
              </a:ext>
            </a:extLst>
          </p:cNvPr>
          <p:cNvSpPr>
            <a:spLocks noGrp="1"/>
          </p:cNvSpPr>
          <p:nvPr>
            <p:ph type="title"/>
          </p:nvPr>
        </p:nvSpPr>
        <p:spPr/>
        <p:txBody>
          <a:bodyPr/>
          <a:lstStyle/>
          <a:p>
            <a:r>
              <a:rPr lang="en-US" sz="3600" dirty="0"/>
              <a:t>Themes 3: Strengthen BH Presence in Care Teams</a:t>
            </a:r>
          </a:p>
        </p:txBody>
      </p:sp>
      <p:sp>
        <p:nvSpPr>
          <p:cNvPr id="3" name="Text Placeholder 2">
            <a:extLst>
              <a:ext uri="{FF2B5EF4-FFF2-40B4-BE49-F238E27FC236}">
                <a16:creationId xmlns:a16="http://schemas.microsoft.com/office/drawing/2014/main" id="{DBCA6C23-C687-4D1E-8FCC-D9023A0B1A4E}"/>
              </a:ext>
            </a:extLst>
          </p:cNvPr>
          <p:cNvSpPr>
            <a:spLocks noGrp="1"/>
          </p:cNvSpPr>
          <p:nvPr>
            <p:ph type="body" sz="quarter" idx="13"/>
          </p:nvPr>
        </p:nvSpPr>
        <p:spPr/>
        <p:txBody>
          <a:bodyPr/>
          <a:lstStyle/>
          <a:p>
            <a:r>
              <a:rPr lang="en-US" dirty="0"/>
              <a:t>Ensure that follow up from Huddles targets members with opportunities for engagement and “rising risk” population.</a:t>
            </a:r>
          </a:p>
          <a:p>
            <a:r>
              <a:rPr lang="en-US" dirty="0"/>
              <a:t>Ensure appropriate level of staff follow up to address members’ needs, e.g., broader use of recovery coaches for members with primary and secondary SUD.</a:t>
            </a:r>
          </a:p>
          <a:p>
            <a:r>
              <a:rPr lang="en-US" dirty="0"/>
              <a:t>Provide timely BH consultation for complex cases when needed. </a:t>
            </a:r>
          </a:p>
        </p:txBody>
      </p:sp>
      <p:sp>
        <p:nvSpPr>
          <p:cNvPr id="4" name="Slide Number Placeholder 3">
            <a:extLst>
              <a:ext uri="{FF2B5EF4-FFF2-40B4-BE49-F238E27FC236}">
                <a16:creationId xmlns:a16="http://schemas.microsoft.com/office/drawing/2014/main" id="{F4B7F451-5FDE-4A01-890E-9BF4821CD7A6}"/>
              </a:ext>
            </a:extLst>
          </p:cNvPr>
          <p:cNvSpPr>
            <a:spLocks noGrp="1"/>
          </p:cNvSpPr>
          <p:nvPr>
            <p:ph type="sldNum" sz="quarter" idx="12"/>
          </p:nvPr>
        </p:nvSpPr>
        <p:spPr/>
        <p:txBody>
          <a:bodyPr/>
          <a:lstStyle/>
          <a:p>
            <a:fld id="{4D106CB7-E670-440F-8FBA-AAA8FF979C43}" type="slidenum">
              <a:rPr lang="en-US" smtClean="0"/>
              <a:t>20</a:t>
            </a:fld>
            <a:endParaRPr lang="en-US" dirty="0"/>
          </a:p>
        </p:txBody>
      </p:sp>
    </p:spTree>
    <p:extLst>
      <p:ext uri="{BB962C8B-B14F-4D97-AF65-F5344CB8AC3E}">
        <p14:creationId xmlns:p14="http://schemas.microsoft.com/office/powerpoint/2010/main" val="37348853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B25C4-DDAA-44C3-8EC4-93C0555DE06E}"/>
              </a:ext>
            </a:extLst>
          </p:cNvPr>
          <p:cNvSpPr>
            <a:spLocks noGrp="1"/>
          </p:cNvSpPr>
          <p:nvPr>
            <p:ph type="title"/>
          </p:nvPr>
        </p:nvSpPr>
        <p:spPr/>
        <p:txBody>
          <a:bodyPr/>
          <a:lstStyle/>
          <a:p>
            <a:r>
              <a:rPr lang="en-US" sz="3600" dirty="0"/>
              <a:t>Theme 4: Fallon Oversight and LCO Autonomy</a:t>
            </a:r>
          </a:p>
        </p:txBody>
      </p:sp>
      <p:sp>
        <p:nvSpPr>
          <p:cNvPr id="3" name="Text Placeholder 2">
            <a:extLst>
              <a:ext uri="{FF2B5EF4-FFF2-40B4-BE49-F238E27FC236}">
                <a16:creationId xmlns:a16="http://schemas.microsoft.com/office/drawing/2014/main" id="{D2BA5BB0-7FB9-4E47-BD95-1D3437FAAE50}"/>
              </a:ext>
            </a:extLst>
          </p:cNvPr>
          <p:cNvSpPr>
            <a:spLocks noGrp="1"/>
          </p:cNvSpPr>
          <p:nvPr>
            <p:ph type="body" sz="quarter" idx="13"/>
          </p:nvPr>
        </p:nvSpPr>
        <p:spPr/>
        <p:txBody>
          <a:bodyPr/>
          <a:lstStyle/>
          <a:p>
            <a:r>
              <a:rPr lang="en-US" dirty="0"/>
              <a:t>Milliman High Risk Report</a:t>
            </a:r>
          </a:p>
          <a:p>
            <a:r>
              <a:rPr lang="en-US" dirty="0"/>
              <a:t>Benchmarks for ED and inpatient utilization</a:t>
            </a:r>
          </a:p>
          <a:p>
            <a:r>
              <a:rPr lang="en-US" dirty="0"/>
              <a:t>Oversight of Beacon and contractual requirements</a:t>
            </a:r>
          </a:p>
          <a:p>
            <a:r>
              <a:rPr lang="en-US" dirty="0"/>
              <a:t>Reducing duplicative data entry</a:t>
            </a:r>
          </a:p>
          <a:p>
            <a:r>
              <a:rPr lang="en-US" dirty="0"/>
              <a:t>Providing timely reports</a:t>
            </a:r>
          </a:p>
          <a:p>
            <a:r>
              <a:rPr lang="en-US" dirty="0"/>
              <a:t>Ongoing leadership</a:t>
            </a:r>
          </a:p>
        </p:txBody>
      </p:sp>
      <p:sp>
        <p:nvSpPr>
          <p:cNvPr id="4" name="Slide Number Placeholder 3">
            <a:extLst>
              <a:ext uri="{FF2B5EF4-FFF2-40B4-BE49-F238E27FC236}">
                <a16:creationId xmlns:a16="http://schemas.microsoft.com/office/drawing/2014/main" id="{C6FE0FEB-9EE5-4145-8BB3-9163720447D1}"/>
              </a:ext>
            </a:extLst>
          </p:cNvPr>
          <p:cNvSpPr>
            <a:spLocks noGrp="1"/>
          </p:cNvSpPr>
          <p:nvPr>
            <p:ph type="sldNum" sz="quarter" idx="12"/>
          </p:nvPr>
        </p:nvSpPr>
        <p:spPr/>
        <p:txBody>
          <a:bodyPr/>
          <a:lstStyle/>
          <a:p>
            <a:fld id="{4D106CB7-E670-440F-8FBA-AAA8FF979C43}" type="slidenum">
              <a:rPr lang="en-US" smtClean="0"/>
              <a:t>21</a:t>
            </a:fld>
            <a:endParaRPr lang="en-US" dirty="0"/>
          </a:p>
        </p:txBody>
      </p:sp>
    </p:spTree>
    <p:extLst>
      <p:ext uri="{BB962C8B-B14F-4D97-AF65-F5344CB8AC3E}">
        <p14:creationId xmlns:p14="http://schemas.microsoft.com/office/powerpoint/2010/main" val="14704818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7623" y="-96252"/>
            <a:ext cx="13219330" cy="7018422"/>
          </a:xfrm>
          <a:prstGeom prst="rect">
            <a:avLst/>
          </a:prstGeom>
          <a:ln w="76200">
            <a:noFill/>
          </a:ln>
        </p:spPr>
      </p:pic>
    </p:spTree>
    <p:extLst>
      <p:ext uri="{BB962C8B-B14F-4D97-AF65-F5344CB8AC3E}">
        <p14:creationId xmlns:p14="http://schemas.microsoft.com/office/powerpoint/2010/main" val="3273850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Overview</a:t>
            </a:r>
          </a:p>
        </p:txBody>
      </p:sp>
      <p:sp>
        <p:nvSpPr>
          <p:cNvPr id="8" name="Text Placeholder 7"/>
          <p:cNvSpPr>
            <a:spLocks noGrp="1"/>
          </p:cNvSpPr>
          <p:nvPr>
            <p:ph type="body" sz="quarter" idx="13"/>
          </p:nvPr>
        </p:nvSpPr>
        <p:spPr/>
        <p:txBody>
          <a:bodyPr>
            <a:normAutofit/>
          </a:bodyPr>
          <a:lstStyle/>
          <a:p>
            <a:pPr>
              <a:lnSpc>
                <a:spcPct val="108000"/>
              </a:lnSpc>
            </a:pPr>
            <a:r>
              <a:rPr lang="en-US" dirty="0"/>
              <a:t>Wellforce Care Plan Accountable Care Organization (ACO) is working with consulting firm Advocates for Human Potential, Inc. (AHP) to help them identify the critical pathways for treatment intersection and design and implement a strategic plan to reduce behavioral health (BH) admissions, re-admissions, and Emergency Department (ED) visits related to mental health concerns and substance use disorders (SUDs).</a:t>
            </a:r>
          </a:p>
          <a:p>
            <a:pPr>
              <a:lnSpc>
                <a:spcPct val="108000"/>
              </a:lnSpc>
            </a:pPr>
            <a:endParaRPr lang="en-US" dirty="0"/>
          </a:p>
        </p:txBody>
      </p:sp>
      <p:sp>
        <p:nvSpPr>
          <p:cNvPr id="6" name="Slide Number Placeholder 5">
            <a:extLst>
              <a:ext uri="{FF2B5EF4-FFF2-40B4-BE49-F238E27FC236}">
                <a16:creationId xmlns:a16="http://schemas.microsoft.com/office/drawing/2014/main" id="{6F272FBA-BB9A-4B6B-A6F3-85A3A025E09F}"/>
              </a:ext>
            </a:extLst>
          </p:cNvPr>
          <p:cNvSpPr>
            <a:spLocks noGrp="1"/>
          </p:cNvSpPr>
          <p:nvPr>
            <p:ph type="sldNum" sz="quarter" idx="12"/>
          </p:nvPr>
        </p:nvSpPr>
        <p:spPr/>
        <p:txBody>
          <a:bodyPr/>
          <a:lstStyle/>
          <a:p>
            <a:fld id="{4D106CB7-E670-440F-8FBA-AAA8FF979C43}" type="slidenum">
              <a:rPr lang="en-US" smtClean="0"/>
              <a:t>3</a:t>
            </a:fld>
            <a:endParaRPr lang="en-US" dirty="0"/>
          </a:p>
        </p:txBody>
      </p:sp>
    </p:spTree>
    <p:extLst>
      <p:ext uri="{BB962C8B-B14F-4D97-AF65-F5344CB8AC3E}">
        <p14:creationId xmlns:p14="http://schemas.microsoft.com/office/powerpoint/2010/main" val="14887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78557"/>
            <a:ext cx="10515600" cy="980223"/>
          </a:xfrm>
        </p:spPr>
        <p:txBody>
          <a:bodyPr/>
          <a:lstStyle/>
          <a:p>
            <a:r>
              <a:rPr lang="en-US" sz="3600" dirty="0"/>
              <a:t>Systemwide Strengths</a:t>
            </a:r>
          </a:p>
        </p:txBody>
      </p:sp>
      <p:sp>
        <p:nvSpPr>
          <p:cNvPr id="6" name="Text Placeholder 5"/>
          <p:cNvSpPr>
            <a:spLocks noGrp="1"/>
          </p:cNvSpPr>
          <p:nvPr>
            <p:ph type="body" sz="quarter" idx="13"/>
          </p:nvPr>
        </p:nvSpPr>
        <p:spPr/>
        <p:txBody>
          <a:bodyPr vert="horz" lIns="91440" tIns="45720" rIns="91440" bIns="45720" rtlCol="0" anchor="t">
            <a:normAutofit fontScale="62500" lnSpcReduction="20000"/>
          </a:bodyPr>
          <a:lstStyle/>
          <a:p>
            <a:pPr marL="0" indent="0">
              <a:buNone/>
            </a:pPr>
            <a:r>
              <a:rPr lang="en-US" sz="3500" b="1" dirty="0">
                <a:latin typeface="Arial"/>
                <a:cs typeface="Arial"/>
              </a:rPr>
              <a:t>Lowell, Melrose-Wakefield, and Tufts all demonstrate:</a:t>
            </a:r>
            <a:endParaRPr lang="en-US" sz="3500" dirty="0">
              <a:latin typeface="Arial"/>
              <a:cs typeface="Arial"/>
            </a:endParaRPr>
          </a:p>
          <a:p>
            <a:r>
              <a:rPr lang="en-US" dirty="0">
                <a:latin typeface="Arial"/>
                <a:cs typeface="Arial"/>
              </a:rPr>
              <a:t>A commitment to addressing drivers of BH utilization and improving patient outcomes. </a:t>
            </a:r>
            <a:endParaRPr lang="en-US" dirty="0"/>
          </a:p>
          <a:p>
            <a:pPr lvl="1"/>
            <a:r>
              <a:rPr lang="en-US" dirty="0">
                <a:latin typeface="Arial"/>
                <a:cs typeface="Arial"/>
              </a:rPr>
              <a:t>This is critical to the success of Wellforce system change as part of Mass DSRIP. </a:t>
            </a:r>
            <a:endParaRPr lang="en-US" dirty="0"/>
          </a:p>
          <a:p>
            <a:pPr lvl="1"/>
            <a:r>
              <a:rPr lang="en-US" dirty="0"/>
              <a:t>Efforts to increase access to BH consultations, warm handoffs, and/or short-term treatment in the primary care setting.</a:t>
            </a:r>
          </a:p>
          <a:p>
            <a:r>
              <a:rPr lang="en-US" dirty="0">
                <a:latin typeface="Arial"/>
                <a:cs typeface="Arial"/>
              </a:rPr>
              <a:t>Engagement in analysis of a Milliman high-risk population profile. </a:t>
            </a:r>
            <a:endParaRPr lang="en-US" dirty="0"/>
          </a:p>
          <a:p>
            <a:pPr lvl="1"/>
            <a:r>
              <a:rPr lang="en-US" dirty="0">
                <a:latin typeface="Arial"/>
                <a:cs typeface="Arial"/>
              </a:rPr>
              <a:t>These data are a powerful resource to guide Wellforce and inform each site in their strategic opportunities to address the target population.</a:t>
            </a:r>
          </a:p>
          <a:p>
            <a:pPr lvl="1"/>
            <a:r>
              <a:rPr lang="en-US" dirty="0"/>
              <a:t>Strong key informant interest in “rising risk” data and how to address this population.</a:t>
            </a:r>
          </a:p>
          <a:p>
            <a:pPr lvl="0"/>
            <a:r>
              <a:rPr lang="en-US" dirty="0"/>
              <a:t>Ongoing development of strong relationships with preferred behavioral health community partners (BHCPs).</a:t>
            </a:r>
          </a:p>
          <a:p>
            <a:pPr lvl="1"/>
            <a:r>
              <a:rPr lang="en-US" dirty="0"/>
              <a:t>These partnerships are critical for care coordination for the ACO’s most vulnerable members, including improving access to community based BH services. </a:t>
            </a:r>
          </a:p>
          <a:p>
            <a:pPr lvl="0"/>
            <a:r>
              <a:rPr lang="en-US" sz="2400" dirty="0">
                <a:latin typeface="+mn-lt"/>
                <a:cs typeface="Arial"/>
              </a:rPr>
              <a:t>Lowell and Melrose-Wakefield both successfully implemented the CHART Program, which helped them begin to enhance access to BH services and coordination between hospitals and community-based providers and organizations.</a:t>
            </a:r>
          </a:p>
          <a:p>
            <a:pPr marL="0" indent="0">
              <a:buNone/>
            </a:pPr>
            <a:endParaRPr lang="en-US" dirty="0"/>
          </a:p>
        </p:txBody>
      </p:sp>
      <p:sp>
        <p:nvSpPr>
          <p:cNvPr id="4" name="Slide Number Placeholder 3"/>
          <p:cNvSpPr>
            <a:spLocks noGrp="1"/>
          </p:cNvSpPr>
          <p:nvPr>
            <p:ph type="sldNum" sz="quarter" idx="12"/>
          </p:nvPr>
        </p:nvSpPr>
        <p:spPr/>
        <p:txBody>
          <a:bodyPr/>
          <a:lstStyle/>
          <a:p>
            <a:fld id="{4D106CB7-E670-440F-8FBA-AAA8FF979C43}" type="slidenum">
              <a:rPr lang="en-US" smtClean="0"/>
              <a:pPr/>
              <a:t>4</a:t>
            </a:fld>
            <a:endParaRPr lang="en-US" dirty="0"/>
          </a:p>
        </p:txBody>
      </p:sp>
    </p:spTree>
    <p:extLst>
      <p:ext uri="{BB962C8B-B14F-4D97-AF65-F5344CB8AC3E}">
        <p14:creationId xmlns:p14="http://schemas.microsoft.com/office/powerpoint/2010/main" val="1875778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2D7DB-D969-4E2A-91EE-8478F5A15B6B}"/>
              </a:ext>
            </a:extLst>
          </p:cNvPr>
          <p:cNvSpPr>
            <a:spLocks noGrp="1"/>
          </p:cNvSpPr>
          <p:nvPr>
            <p:ph type="title"/>
          </p:nvPr>
        </p:nvSpPr>
        <p:spPr/>
        <p:txBody>
          <a:bodyPr/>
          <a:lstStyle/>
          <a:p>
            <a:r>
              <a:rPr lang="en-US" sz="3600" dirty="0"/>
              <a:t>Systemwide Challenges</a:t>
            </a:r>
          </a:p>
        </p:txBody>
      </p:sp>
      <p:sp>
        <p:nvSpPr>
          <p:cNvPr id="3" name="Text Placeholder 2">
            <a:extLst>
              <a:ext uri="{FF2B5EF4-FFF2-40B4-BE49-F238E27FC236}">
                <a16:creationId xmlns:a16="http://schemas.microsoft.com/office/drawing/2014/main" id="{A85BBD91-A719-4049-AABE-507FC32D7B99}"/>
              </a:ext>
            </a:extLst>
          </p:cNvPr>
          <p:cNvSpPr>
            <a:spLocks noGrp="1"/>
          </p:cNvSpPr>
          <p:nvPr>
            <p:ph type="body" sz="quarter" idx="13"/>
          </p:nvPr>
        </p:nvSpPr>
        <p:spPr>
          <a:xfrm>
            <a:off x="838200" y="1726075"/>
            <a:ext cx="10671810" cy="4456589"/>
          </a:xfrm>
        </p:spPr>
        <p:txBody>
          <a:bodyPr vert="horz" lIns="91440" tIns="45720" rIns="91440" bIns="45720" rtlCol="0" anchor="t">
            <a:normAutofit/>
          </a:bodyPr>
          <a:lstStyle/>
          <a:p>
            <a:pPr marL="0" indent="0">
              <a:buNone/>
            </a:pPr>
            <a:r>
              <a:rPr lang="en-US" sz="2200" b="1" dirty="0">
                <a:latin typeface="Arial"/>
                <a:cs typeface="Arial"/>
              </a:rPr>
              <a:t>Lowell, Melrose-Wakefield, and Tufts all demonstrate:</a:t>
            </a:r>
            <a:endParaRPr lang="en-US" sz="2200" dirty="0">
              <a:latin typeface="Arial"/>
              <a:cs typeface="Arial"/>
            </a:endParaRPr>
          </a:p>
          <a:p>
            <a:r>
              <a:rPr lang="en-US" sz="1800" dirty="0">
                <a:latin typeface="Arial"/>
                <a:cs typeface="Arial"/>
              </a:rPr>
              <a:t>Care Teams, who are “works in progress,” facing implementation challenges regarding:</a:t>
            </a:r>
          </a:p>
          <a:p>
            <a:pPr lvl="1"/>
            <a:r>
              <a:rPr lang="en-US" sz="1800" dirty="0">
                <a:latin typeface="Arial"/>
                <a:cs typeface="Arial"/>
              </a:rPr>
              <a:t>Workforce development</a:t>
            </a:r>
          </a:p>
          <a:p>
            <a:pPr lvl="1"/>
            <a:r>
              <a:rPr lang="en-US" sz="1800" dirty="0">
                <a:latin typeface="Arial"/>
                <a:cs typeface="Arial"/>
              </a:rPr>
              <a:t>Linkages with primary care</a:t>
            </a:r>
            <a:endParaRPr lang="en-US" dirty="0"/>
          </a:p>
          <a:p>
            <a:pPr lvl="1"/>
            <a:r>
              <a:rPr lang="en-US" sz="1800" dirty="0">
                <a:latin typeface="Arial"/>
                <a:cs typeface="Arial"/>
              </a:rPr>
              <a:t>Use of high-risk data to identify actionable members</a:t>
            </a:r>
          </a:p>
          <a:p>
            <a:pPr lvl="1"/>
            <a:r>
              <a:rPr lang="en-US" sz="1800" dirty="0">
                <a:latin typeface="Arial"/>
                <a:cs typeface="Arial"/>
              </a:rPr>
              <a:t>Sharing of relevant clinical information in efficient and effective ways</a:t>
            </a:r>
          </a:p>
          <a:p>
            <a:r>
              <a:rPr lang="en-US" sz="1800" dirty="0">
                <a:latin typeface="Arial"/>
                <a:cs typeface="Arial"/>
              </a:rPr>
              <a:t>Systemwide barriers to accessing outpatient behavioral health as part of the management of high-risk patients.</a:t>
            </a:r>
          </a:p>
          <a:p>
            <a:pPr lvl="0"/>
            <a:r>
              <a:rPr lang="en-US" sz="1800" dirty="0">
                <a:latin typeface="Arial"/>
                <a:cs typeface="Arial"/>
              </a:rPr>
              <a:t>Care team staff data entry fatigue due to requirements to document in multiple EMRs.</a:t>
            </a:r>
          </a:p>
          <a:p>
            <a:r>
              <a:rPr lang="en-US" sz="1800" dirty="0">
                <a:latin typeface="Arial"/>
                <a:cs typeface="Arial"/>
              </a:rPr>
              <a:t>Compassion fatigue due to difficulty engaging a population with persistent, pervasive social needs. </a:t>
            </a:r>
          </a:p>
          <a:p>
            <a:endParaRPr lang="en-US" dirty="0"/>
          </a:p>
        </p:txBody>
      </p:sp>
      <p:sp>
        <p:nvSpPr>
          <p:cNvPr id="4" name="Slide Number Placeholder 3">
            <a:extLst>
              <a:ext uri="{FF2B5EF4-FFF2-40B4-BE49-F238E27FC236}">
                <a16:creationId xmlns:a16="http://schemas.microsoft.com/office/drawing/2014/main" id="{F7CE8853-4E23-4950-9D1A-C83914FAD015}"/>
              </a:ext>
            </a:extLst>
          </p:cNvPr>
          <p:cNvSpPr>
            <a:spLocks noGrp="1"/>
          </p:cNvSpPr>
          <p:nvPr>
            <p:ph type="sldNum" sz="quarter" idx="12"/>
          </p:nvPr>
        </p:nvSpPr>
        <p:spPr/>
        <p:txBody>
          <a:bodyPr/>
          <a:lstStyle/>
          <a:p>
            <a:fld id="{4D106CB7-E670-440F-8FBA-AAA8FF979C43}" type="slidenum">
              <a:rPr lang="en-US" smtClean="0"/>
              <a:t>5</a:t>
            </a:fld>
            <a:endParaRPr lang="en-US" dirty="0"/>
          </a:p>
        </p:txBody>
      </p:sp>
    </p:spTree>
    <p:extLst>
      <p:ext uri="{BB962C8B-B14F-4D97-AF65-F5344CB8AC3E}">
        <p14:creationId xmlns:p14="http://schemas.microsoft.com/office/powerpoint/2010/main" val="1618504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D2254-7200-4874-9B10-5F55628E554C}"/>
              </a:ext>
            </a:extLst>
          </p:cNvPr>
          <p:cNvSpPr>
            <a:spLocks noGrp="1"/>
          </p:cNvSpPr>
          <p:nvPr>
            <p:ph type="title"/>
          </p:nvPr>
        </p:nvSpPr>
        <p:spPr/>
        <p:txBody>
          <a:bodyPr/>
          <a:lstStyle/>
          <a:p>
            <a:r>
              <a:rPr lang="en-US" sz="3600" dirty="0">
                <a:latin typeface="Arial"/>
                <a:cs typeface="Arial"/>
              </a:rPr>
              <a:t>Systemwide Opportunities – General</a:t>
            </a:r>
            <a:endParaRPr lang="en-US" sz="3600" dirty="0"/>
          </a:p>
        </p:txBody>
      </p:sp>
      <p:sp>
        <p:nvSpPr>
          <p:cNvPr id="3" name="Text Placeholder 2">
            <a:extLst>
              <a:ext uri="{FF2B5EF4-FFF2-40B4-BE49-F238E27FC236}">
                <a16:creationId xmlns:a16="http://schemas.microsoft.com/office/drawing/2014/main" id="{44DC9351-B678-4575-89C0-C18F16D4E5FB}"/>
              </a:ext>
            </a:extLst>
          </p:cNvPr>
          <p:cNvSpPr>
            <a:spLocks noGrp="1"/>
          </p:cNvSpPr>
          <p:nvPr>
            <p:ph type="body" sz="quarter" idx="13"/>
          </p:nvPr>
        </p:nvSpPr>
        <p:spPr/>
        <p:txBody>
          <a:bodyPr vert="horz" lIns="91440" tIns="45720" rIns="91440" bIns="45720" rtlCol="0" anchor="t">
            <a:noAutofit/>
          </a:bodyPr>
          <a:lstStyle/>
          <a:p>
            <a:r>
              <a:rPr lang="en-US" sz="1600" dirty="0">
                <a:latin typeface="Arial"/>
                <a:cs typeface="Arial"/>
              </a:rPr>
              <a:t>Prioritize creation of same day access for BH services and alignment of timely intervention among ED, Care Teams, BHCPs and ESPs. </a:t>
            </a:r>
            <a:endParaRPr lang="en-US" sz="1600" dirty="0"/>
          </a:p>
          <a:p>
            <a:pPr lvl="0"/>
            <a:r>
              <a:rPr lang="en-US" sz="1600" dirty="0">
                <a:latin typeface="Arial"/>
                <a:cs typeface="Arial"/>
              </a:rPr>
              <a:t>Build system partnerships to strengthen BH service delivery and improve access to outpatient BH services.</a:t>
            </a:r>
          </a:p>
          <a:p>
            <a:pPr lvl="0"/>
            <a:r>
              <a:rPr lang="en-US" sz="1600" dirty="0">
                <a:latin typeface="Arial"/>
                <a:cs typeface="Arial"/>
              </a:rPr>
              <a:t>Strengthen alignment of provider network management efforts in partnership with Beacon Health Strategies in three areas:</a:t>
            </a:r>
          </a:p>
          <a:p>
            <a:pPr marL="971550" lvl="1" indent="-514350">
              <a:buFont typeface="+mj-lt"/>
              <a:buAutoNum type="arabicPeriod"/>
            </a:pPr>
            <a:r>
              <a:rPr lang="en-US" sz="1400" dirty="0">
                <a:latin typeface="Arial"/>
                <a:cs typeface="Arial"/>
              </a:rPr>
              <a:t>Regular communication between Beacon Inpatient UR and Care Teams on hospitalized ACO members.</a:t>
            </a:r>
          </a:p>
          <a:p>
            <a:pPr marL="971550" lvl="1" indent="-514350">
              <a:buFont typeface="+mj-lt"/>
              <a:buAutoNum type="arabicPeriod"/>
            </a:pPr>
            <a:r>
              <a:rPr lang="en-US" sz="1400" dirty="0">
                <a:latin typeface="Arial"/>
                <a:cs typeface="Arial"/>
              </a:rPr>
              <a:t>Reinforcement of ESP program specifications to strengthen link with EDs, CPs, and Care Teams, </a:t>
            </a:r>
            <a:r>
              <a:rPr lang="en-US" sz="1400" b="1" i="1" dirty="0">
                <a:latin typeface="Arial"/>
                <a:cs typeface="Arial"/>
              </a:rPr>
              <a:t>especially in Lowell.</a:t>
            </a:r>
            <a:endParaRPr lang="en-US" sz="1400" dirty="0">
              <a:latin typeface="Arial"/>
              <a:cs typeface="Arial"/>
            </a:endParaRPr>
          </a:p>
          <a:p>
            <a:pPr marL="971550" lvl="1" indent="-514350">
              <a:buAutoNum type="arabicPeriod"/>
            </a:pPr>
            <a:r>
              <a:rPr lang="en-US" sz="1400" dirty="0">
                <a:latin typeface="Arial"/>
                <a:cs typeface="Arial"/>
              </a:rPr>
              <a:t>Updated information in Beacon's provider network search engine. </a:t>
            </a:r>
          </a:p>
          <a:p>
            <a:r>
              <a:rPr lang="en-US" sz="1600" dirty="0">
                <a:latin typeface="Arial"/>
                <a:cs typeface="Arial"/>
              </a:rPr>
              <a:t>Develop workflows to guide the work of and with care teams. </a:t>
            </a:r>
            <a:endParaRPr lang="en-US" sz="1600" dirty="0"/>
          </a:p>
          <a:p>
            <a:r>
              <a:rPr lang="en-US" sz="1600" dirty="0">
                <a:latin typeface="Arial"/>
                <a:cs typeface="Arial"/>
              </a:rPr>
              <a:t>Install recovery coaches within the ACO Care Team, affiliated EDs, and/or primary care setting.</a:t>
            </a:r>
          </a:p>
          <a:p>
            <a:r>
              <a:rPr lang="en-US" sz="1600" dirty="0">
                <a:latin typeface="Arial"/>
                <a:cs typeface="Arial"/>
              </a:rPr>
              <a:t>Establish a platform for ongoing interdepartmental training and coaching in the practical applications of motivational interviewing skills across all three sites. </a:t>
            </a:r>
            <a:endParaRPr lang="en-US" sz="1600" dirty="0"/>
          </a:p>
          <a:p>
            <a:endParaRPr lang="en-US" dirty="0"/>
          </a:p>
        </p:txBody>
      </p:sp>
      <p:sp>
        <p:nvSpPr>
          <p:cNvPr id="4" name="Slide Number Placeholder 3">
            <a:extLst>
              <a:ext uri="{FF2B5EF4-FFF2-40B4-BE49-F238E27FC236}">
                <a16:creationId xmlns:a16="http://schemas.microsoft.com/office/drawing/2014/main" id="{79501E1B-1EC2-4BC5-9B85-E330E334A664}"/>
              </a:ext>
            </a:extLst>
          </p:cNvPr>
          <p:cNvSpPr>
            <a:spLocks noGrp="1"/>
          </p:cNvSpPr>
          <p:nvPr>
            <p:ph type="sldNum" sz="quarter" idx="12"/>
          </p:nvPr>
        </p:nvSpPr>
        <p:spPr/>
        <p:txBody>
          <a:bodyPr/>
          <a:lstStyle/>
          <a:p>
            <a:fld id="{4D106CB7-E670-440F-8FBA-AAA8FF979C43}" type="slidenum">
              <a:rPr lang="en-US" smtClean="0"/>
              <a:t>6</a:t>
            </a:fld>
            <a:endParaRPr lang="en-US" dirty="0"/>
          </a:p>
        </p:txBody>
      </p:sp>
    </p:spTree>
    <p:extLst>
      <p:ext uri="{BB962C8B-B14F-4D97-AF65-F5344CB8AC3E}">
        <p14:creationId xmlns:p14="http://schemas.microsoft.com/office/powerpoint/2010/main" val="3712054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D2254-7200-4874-9B10-5F55628E554C}"/>
              </a:ext>
            </a:extLst>
          </p:cNvPr>
          <p:cNvSpPr>
            <a:spLocks noGrp="1"/>
          </p:cNvSpPr>
          <p:nvPr>
            <p:ph type="title"/>
          </p:nvPr>
        </p:nvSpPr>
        <p:spPr/>
        <p:txBody>
          <a:bodyPr/>
          <a:lstStyle/>
          <a:p>
            <a:r>
              <a:rPr lang="en-US" sz="3600" dirty="0">
                <a:latin typeface="Arial"/>
                <a:cs typeface="Arial"/>
              </a:rPr>
              <a:t>Systemwide Opportunities – Data Harmonization</a:t>
            </a:r>
            <a:endParaRPr lang="en-US" sz="3600" dirty="0"/>
          </a:p>
        </p:txBody>
      </p:sp>
      <p:sp>
        <p:nvSpPr>
          <p:cNvPr id="3" name="Text Placeholder 2">
            <a:extLst>
              <a:ext uri="{FF2B5EF4-FFF2-40B4-BE49-F238E27FC236}">
                <a16:creationId xmlns:a16="http://schemas.microsoft.com/office/drawing/2014/main" id="{44DC9351-B678-4575-89C0-C18F16D4E5FB}"/>
              </a:ext>
            </a:extLst>
          </p:cNvPr>
          <p:cNvSpPr>
            <a:spLocks noGrp="1"/>
          </p:cNvSpPr>
          <p:nvPr>
            <p:ph type="body" sz="quarter" idx="13"/>
          </p:nvPr>
        </p:nvSpPr>
        <p:spPr>
          <a:xfrm>
            <a:off x="838200" y="1714352"/>
            <a:ext cx="10515600" cy="4480036"/>
          </a:xfrm>
        </p:spPr>
        <p:txBody>
          <a:bodyPr vert="horz" lIns="91440" tIns="45720" rIns="91440" bIns="45720" rtlCol="0" anchor="t">
            <a:normAutofit/>
          </a:bodyPr>
          <a:lstStyle/>
          <a:p>
            <a:endParaRPr lang="en-US" sz="2400" b="1" dirty="0">
              <a:latin typeface="Arial"/>
              <a:cs typeface="Arial"/>
            </a:endParaRPr>
          </a:p>
          <a:p>
            <a:r>
              <a:rPr lang="en-US" sz="2400" b="1" dirty="0">
                <a:latin typeface="Arial"/>
                <a:cs typeface="Arial"/>
              </a:rPr>
              <a:t>Harmonize the data in order to identify gaps and patterns of care and address them through the most appropriate targeted approach:</a:t>
            </a:r>
            <a:endParaRPr lang="en-US" sz="2400" dirty="0">
              <a:latin typeface="Arial"/>
              <a:cs typeface="Arial"/>
            </a:endParaRPr>
          </a:p>
          <a:p>
            <a:pPr lvl="1">
              <a:buFont typeface="Arial" panose="05000000000000000000" pitchFamily="2" charset="2"/>
              <a:buChar char="•"/>
            </a:pPr>
            <a:r>
              <a:rPr lang="en-US" sz="2200" dirty="0">
                <a:latin typeface="Arial"/>
                <a:cs typeface="Arial"/>
              </a:rPr>
              <a:t>Coordinated timely patient level interventions </a:t>
            </a:r>
          </a:p>
          <a:p>
            <a:pPr lvl="1">
              <a:buFont typeface="Arial" panose="05000000000000000000" pitchFamily="2" charset="2"/>
              <a:buChar char="•"/>
            </a:pPr>
            <a:r>
              <a:rPr lang="en-US" sz="2200" dirty="0">
                <a:latin typeface="Arial"/>
                <a:cs typeface="Arial"/>
              </a:rPr>
              <a:t>Care management strategies</a:t>
            </a:r>
          </a:p>
          <a:p>
            <a:pPr lvl="1">
              <a:buFont typeface="Arial" panose="05000000000000000000" pitchFamily="2" charset="2"/>
              <a:buChar char="•"/>
            </a:pPr>
            <a:r>
              <a:rPr lang="en-US" sz="2200" dirty="0">
                <a:latin typeface="Arial"/>
                <a:cs typeface="Arial"/>
              </a:rPr>
              <a:t>System level interventions </a:t>
            </a:r>
            <a:endParaRPr lang="en-US" sz="2200" dirty="0"/>
          </a:p>
          <a:p>
            <a:pPr lvl="1">
              <a:buFont typeface="Arial" panose="05000000000000000000" pitchFamily="2" charset="2"/>
              <a:buChar char="•"/>
            </a:pPr>
            <a:r>
              <a:rPr lang="en-US" sz="2200" dirty="0">
                <a:latin typeface="Arial"/>
                <a:cs typeface="Arial"/>
              </a:rPr>
              <a:t>Standardized workflows</a:t>
            </a:r>
            <a:endParaRPr lang="en-US" sz="2200" dirty="0"/>
          </a:p>
          <a:p>
            <a:endParaRPr lang="en-US" sz="1900" dirty="0"/>
          </a:p>
          <a:p>
            <a:pPr marL="971550" lvl="1" indent="-285750">
              <a:buFont typeface="Arial"/>
              <a:buChar char="•"/>
            </a:pPr>
            <a:endParaRPr lang="en-US" sz="1900" dirty="0"/>
          </a:p>
          <a:p>
            <a:pPr marL="0" indent="0">
              <a:buNone/>
            </a:pPr>
            <a:endParaRPr lang="en-US" sz="1900" dirty="0"/>
          </a:p>
          <a:p>
            <a:pPr lvl="0"/>
            <a:endParaRPr lang="en-US" sz="1900" b="1" dirty="0">
              <a:latin typeface="Arial"/>
              <a:cs typeface="Arial"/>
            </a:endParaRPr>
          </a:p>
          <a:p>
            <a:pPr lvl="1"/>
            <a:endParaRPr lang="en-US" dirty="0"/>
          </a:p>
          <a:p>
            <a:endParaRPr lang="en-US" dirty="0"/>
          </a:p>
        </p:txBody>
      </p:sp>
      <p:sp>
        <p:nvSpPr>
          <p:cNvPr id="4" name="Slide Number Placeholder 3">
            <a:extLst>
              <a:ext uri="{FF2B5EF4-FFF2-40B4-BE49-F238E27FC236}">
                <a16:creationId xmlns:a16="http://schemas.microsoft.com/office/drawing/2014/main" id="{79501E1B-1EC2-4BC5-9B85-E330E334A664}"/>
              </a:ext>
            </a:extLst>
          </p:cNvPr>
          <p:cNvSpPr>
            <a:spLocks noGrp="1"/>
          </p:cNvSpPr>
          <p:nvPr>
            <p:ph type="sldNum" sz="quarter" idx="12"/>
          </p:nvPr>
        </p:nvSpPr>
        <p:spPr/>
        <p:txBody>
          <a:bodyPr/>
          <a:lstStyle/>
          <a:p>
            <a:fld id="{4D106CB7-E670-440F-8FBA-AAA8FF979C43}" type="slidenum">
              <a:rPr lang="en-US" smtClean="0"/>
              <a:t>7</a:t>
            </a:fld>
            <a:endParaRPr lang="en-US" dirty="0"/>
          </a:p>
        </p:txBody>
      </p:sp>
    </p:spTree>
    <p:extLst>
      <p:ext uri="{BB962C8B-B14F-4D97-AF65-F5344CB8AC3E}">
        <p14:creationId xmlns:p14="http://schemas.microsoft.com/office/powerpoint/2010/main" val="2244666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D2254-7200-4874-9B10-5F55628E554C}"/>
              </a:ext>
            </a:extLst>
          </p:cNvPr>
          <p:cNvSpPr>
            <a:spLocks noGrp="1"/>
          </p:cNvSpPr>
          <p:nvPr>
            <p:ph type="title"/>
          </p:nvPr>
        </p:nvSpPr>
        <p:spPr/>
        <p:txBody>
          <a:bodyPr/>
          <a:lstStyle/>
          <a:p>
            <a:r>
              <a:rPr lang="en-US" sz="3600" dirty="0">
                <a:latin typeface="Arial"/>
                <a:cs typeface="Arial"/>
              </a:rPr>
              <a:t>Systemwide Opportunities – Data Competency </a:t>
            </a:r>
          </a:p>
        </p:txBody>
      </p:sp>
      <p:sp>
        <p:nvSpPr>
          <p:cNvPr id="3" name="Text Placeholder 2">
            <a:extLst>
              <a:ext uri="{FF2B5EF4-FFF2-40B4-BE49-F238E27FC236}">
                <a16:creationId xmlns:a16="http://schemas.microsoft.com/office/drawing/2014/main" id="{44DC9351-B678-4575-89C0-C18F16D4E5FB}"/>
              </a:ext>
            </a:extLst>
          </p:cNvPr>
          <p:cNvSpPr>
            <a:spLocks noGrp="1"/>
          </p:cNvSpPr>
          <p:nvPr>
            <p:ph type="body" sz="quarter" idx="13"/>
          </p:nvPr>
        </p:nvSpPr>
        <p:spPr/>
        <p:txBody>
          <a:bodyPr vert="horz" lIns="91440" tIns="45720" rIns="91440" bIns="45720" rtlCol="0" anchor="t">
            <a:normAutofit/>
          </a:bodyPr>
          <a:lstStyle/>
          <a:p>
            <a:pPr>
              <a:lnSpc>
                <a:spcPct val="90000"/>
              </a:lnSpc>
            </a:pPr>
            <a:endParaRPr lang="en-US" sz="1800" b="1" dirty="0">
              <a:latin typeface="Arial"/>
              <a:cs typeface="Arial"/>
            </a:endParaRPr>
          </a:p>
          <a:p>
            <a:pPr lvl="0">
              <a:lnSpc>
                <a:spcPct val="90000"/>
              </a:lnSpc>
            </a:pPr>
            <a:r>
              <a:rPr lang="en-US" sz="2400" b="1" dirty="0">
                <a:latin typeface="Arial"/>
                <a:cs typeface="Arial"/>
              </a:rPr>
              <a:t>Provide standardized training to build competency in:</a:t>
            </a:r>
            <a:endParaRPr lang="en-US" sz="2400" dirty="0"/>
          </a:p>
          <a:p>
            <a:pPr lvl="1">
              <a:lnSpc>
                <a:spcPct val="90000"/>
              </a:lnSpc>
            </a:pPr>
            <a:r>
              <a:rPr lang="en-US" sz="2000" dirty="0">
                <a:latin typeface="Arial"/>
                <a:cs typeface="Arial"/>
              </a:rPr>
              <a:t>Use of the Milliman high risk tables and claims data to stratify risk regarding the interface between BH conditions and co-occurring medical conditions.</a:t>
            </a:r>
            <a:endParaRPr lang="en-US" sz="2000" dirty="0"/>
          </a:p>
          <a:p>
            <a:pPr lvl="1">
              <a:lnSpc>
                <a:spcPct val="90000"/>
              </a:lnSpc>
            </a:pPr>
            <a:endParaRPr lang="en-US" sz="2000" dirty="0">
              <a:latin typeface="Arial"/>
              <a:cs typeface="Arial"/>
            </a:endParaRPr>
          </a:p>
          <a:p>
            <a:pPr lvl="1">
              <a:lnSpc>
                <a:spcPct val="90000"/>
              </a:lnSpc>
            </a:pPr>
            <a:r>
              <a:rPr lang="en-US" sz="2000" dirty="0">
                <a:latin typeface="Arial"/>
                <a:cs typeface="Arial"/>
              </a:rPr>
              <a:t>Aligning members across the list of high ED users, daily ED reports, and Beacon ADT. </a:t>
            </a:r>
            <a:endParaRPr lang="en-US" sz="2000" dirty="0"/>
          </a:p>
          <a:p>
            <a:pPr lvl="1">
              <a:lnSpc>
                <a:spcPct val="90000"/>
              </a:lnSpc>
            </a:pPr>
            <a:endParaRPr lang="en-US" sz="2000" dirty="0">
              <a:latin typeface="Arial"/>
              <a:cs typeface="Arial"/>
            </a:endParaRPr>
          </a:p>
          <a:p>
            <a:pPr lvl="1">
              <a:lnSpc>
                <a:spcPct val="90000"/>
              </a:lnSpc>
            </a:pPr>
            <a:r>
              <a:rPr lang="en-US" sz="2000" dirty="0">
                <a:latin typeface="Arial"/>
                <a:cs typeface="Arial"/>
              </a:rPr>
              <a:t>Building competency in the use of Patient Ping and Collective Medical.</a:t>
            </a:r>
          </a:p>
          <a:p>
            <a:pPr>
              <a:lnSpc>
                <a:spcPct val="90000"/>
              </a:lnSpc>
            </a:pPr>
            <a:endParaRPr lang="en-US" sz="1900" b="1" dirty="0">
              <a:latin typeface="Arial"/>
              <a:cs typeface="Arial"/>
            </a:endParaRPr>
          </a:p>
          <a:p>
            <a:pPr lvl="1"/>
            <a:endParaRPr lang="en-US" dirty="0"/>
          </a:p>
          <a:p>
            <a:endParaRPr lang="en-US" dirty="0"/>
          </a:p>
        </p:txBody>
      </p:sp>
      <p:sp>
        <p:nvSpPr>
          <p:cNvPr id="4" name="Slide Number Placeholder 3">
            <a:extLst>
              <a:ext uri="{FF2B5EF4-FFF2-40B4-BE49-F238E27FC236}">
                <a16:creationId xmlns:a16="http://schemas.microsoft.com/office/drawing/2014/main" id="{79501E1B-1EC2-4BC5-9B85-E330E334A664}"/>
              </a:ext>
            </a:extLst>
          </p:cNvPr>
          <p:cNvSpPr>
            <a:spLocks noGrp="1"/>
          </p:cNvSpPr>
          <p:nvPr>
            <p:ph type="sldNum" sz="quarter" idx="12"/>
          </p:nvPr>
        </p:nvSpPr>
        <p:spPr/>
        <p:txBody>
          <a:bodyPr/>
          <a:lstStyle/>
          <a:p>
            <a:fld id="{4D106CB7-E670-440F-8FBA-AAA8FF979C43}" type="slidenum">
              <a:rPr lang="en-US" smtClean="0"/>
              <a:t>8</a:t>
            </a:fld>
            <a:endParaRPr lang="en-US" dirty="0"/>
          </a:p>
        </p:txBody>
      </p:sp>
    </p:spTree>
    <p:extLst>
      <p:ext uri="{BB962C8B-B14F-4D97-AF65-F5344CB8AC3E}">
        <p14:creationId xmlns:p14="http://schemas.microsoft.com/office/powerpoint/2010/main" val="1399083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232C3-DD80-47DC-824B-EF164E41A865}"/>
              </a:ext>
            </a:extLst>
          </p:cNvPr>
          <p:cNvSpPr>
            <a:spLocks noGrp="1"/>
          </p:cNvSpPr>
          <p:nvPr>
            <p:ph type="title"/>
          </p:nvPr>
        </p:nvSpPr>
        <p:spPr>
          <a:xfrm>
            <a:off x="838200" y="288279"/>
            <a:ext cx="10515600" cy="1144822"/>
          </a:xfrm>
          <a:prstGeom prst="rect">
            <a:avLst/>
          </a:prstGeom>
        </p:spPr>
        <p:txBody>
          <a:bodyPr anchor="t">
            <a:normAutofit/>
          </a:bodyPr>
          <a:lstStyle/>
          <a:p>
            <a:r>
              <a:rPr lang="en-US" sz="3600" dirty="0"/>
              <a:t>Lowell </a:t>
            </a:r>
            <a:r>
              <a:rPr lang="en-US" sz="3600" dirty="0">
                <a:latin typeface="Arial"/>
                <a:cs typeface="Arial"/>
              </a:rPr>
              <a:t>–</a:t>
            </a:r>
            <a:r>
              <a:rPr lang="en-US" sz="3600" dirty="0"/>
              <a:t> Challenges</a:t>
            </a:r>
            <a:br>
              <a:rPr lang="en-US" sz="3600" b="1" dirty="0"/>
            </a:br>
            <a:endParaRPr lang="en-US" sz="3600" dirty="0"/>
          </a:p>
        </p:txBody>
      </p:sp>
      <p:pic>
        <p:nvPicPr>
          <p:cNvPr id="6" name="Picture 5">
            <a:extLst>
              <a:ext uri="{FF2B5EF4-FFF2-40B4-BE49-F238E27FC236}">
                <a16:creationId xmlns:a16="http://schemas.microsoft.com/office/drawing/2014/main" id="{D1AD1DA5-6C7C-4E5B-99D4-121D129381DA}"/>
              </a:ext>
            </a:extLst>
          </p:cNvPr>
          <p:cNvPicPr>
            <a:picLocks noChangeAspect="1"/>
          </p:cNvPicPr>
          <p:nvPr/>
        </p:nvPicPr>
        <p:blipFill>
          <a:blip r:embed="rId2"/>
          <a:stretch>
            <a:fillRect/>
          </a:stretch>
        </p:blipFill>
        <p:spPr>
          <a:xfrm>
            <a:off x="685799" y="1690647"/>
            <a:ext cx="4331368" cy="4355057"/>
          </a:xfrm>
          <a:prstGeom prst="rect">
            <a:avLst/>
          </a:prstGeom>
          <a:noFill/>
        </p:spPr>
      </p:pic>
      <p:sp>
        <p:nvSpPr>
          <p:cNvPr id="3" name="Text Placeholder 2">
            <a:extLst>
              <a:ext uri="{FF2B5EF4-FFF2-40B4-BE49-F238E27FC236}">
                <a16:creationId xmlns:a16="http://schemas.microsoft.com/office/drawing/2014/main" id="{844C54E3-2939-49AA-8D13-1F8E28408ADC}"/>
              </a:ext>
            </a:extLst>
          </p:cNvPr>
          <p:cNvSpPr>
            <a:spLocks noGrp="1"/>
          </p:cNvSpPr>
          <p:nvPr>
            <p:ph sz="half" idx="2"/>
          </p:nvPr>
        </p:nvSpPr>
        <p:spPr>
          <a:xfrm>
            <a:off x="5542446" y="1746504"/>
            <a:ext cx="5811354" cy="4355057"/>
          </a:xfrm>
          <a:prstGeom prst="rect">
            <a:avLst/>
          </a:prstGeom>
        </p:spPr>
        <p:txBody>
          <a:bodyPr vert="horz" lIns="91440" tIns="45720" rIns="91440" bIns="45720" rtlCol="0" anchor="t">
            <a:normAutofit/>
          </a:bodyPr>
          <a:lstStyle/>
          <a:p>
            <a:r>
              <a:rPr lang="en-US" sz="1800" dirty="0">
                <a:latin typeface="Arial"/>
                <a:cs typeface="Arial"/>
              </a:rPr>
              <a:t>Transition planning from the ED and inpatient settings to community based BH and primary care.</a:t>
            </a:r>
            <a:endParaRPr lang="en-US" dirty="0"/>
          </a:p>
          <a:p>
            <a:pPr lvl="0"/>
            <a:r>
              <a:rPr lang="en-US" sz="1800" dirty="0">
                <a:latin typeface="Arial"/>
                <a:cs typeface="Arial"/>
              </a:rPr>
              <a:t>Competing priorities across the Lowell system of care.</a:t>
            </a:r>
          </a:p>
          <a:p>
            <a:r>
              <a:rPr lang="en-US" sz="1800" dirty="0">
                <a:latin typeface="Arial"/>
                <a:cs typeface="Arial"/>
              </a:rPr>
              <a:t>ED EMR does not flag BHET Patients. Consequently, the hospital ED staff do not typically notify the BHET about a patient. </a:t>
            </a:r>
            <a:endParaRPr lang="en-US" sz="1800" dirty="0"/>
          </a:p>
          <a:p>
            <a:pPr>
              <a:lnSpc>
                <a:spcPct val="90000"/>
              </a:lnSpc>
            </a:pPr>
            <a:endParaRPr lang="en-US" sz="1800" dirty="0"/>
          </a:p>
        </p:txBody>
      </p:sp>
      <p:sp>
        <p:nvSpPr>
          <p:cNvPr id="4" name="Slide Number Placeholder 3">
            <a:extLst>
              <a:ext uri="{FF2B5EF4-FFF2-40B4-BE49-F238E27FC236}">
                <a16:creationId xmlns:a16="http://schemas.microsoft.com/office/drawing/2014/main" id="{A1E695CB-6ADB-49EC-9B4C-5B579D7BA8AA}"/>
              </a:ext>
            </a:extLst>
          </p:cNvPr>
          <p:cNvSpPr>
            <a:spLocks noGrp="1"/>
          </p:cNvSpPr>
          <p:nvPr>
            <p:ph type="sldNum" sz="quarter" idx="12"/>
          </p:nvPr>
        </p:nvSpPr>
        <p:spPr>
          <a:xfrm>
            <a:off x="11116148" y="6249943"/>
            <a:ext cx="533400" cy="218098"/>
          </a:xfrm>
          <a:prstGeom prst="rect">
            <a:avLst/>
          </a:prstGeom>
        </p:spPr>
        <p:txBody>
          <a:bodyPr anchor="ctr">
            <a:normAutofit/>
          </a:bodyPr>
          <a:lstStyle/>
          <a:p>
            <a:pPr>
              <a:lnSpc>
                <a:spcPct val="90000"/>
              </a:lnSpc>
              <a:spcAft>
                <a:spcPts val="600"/>
              </a:spcAft>
            </a:pPr>
            <a:fld id="{4D106CB7-E670-440F-8FBA-AAA8FF979C43}" type="slidenum">
              <a:rPr lang="en-US" sz="900" smtClean="0"/>
              <a:pPr>
                <a:lnSpc>
                  <a:spcPct val="90000"/>
                </a:lnSpc>
                <a:spcAft>
                  <a:spcPts val="600"/>
                </a:spcAft>
              </a:pPr>
              <a:t>9</a:t>
            </a:fld>
            <a:endParaRPr lang="en-US" sz="900" dirty="0"/>
          </a:p>
        </p:txBody>
      </p:sp>
      <p:sp>
        <p:nvSpPr>
          <p:cNvPr id="7" name="TextBox 6">
            <a:extLst>
              <a:ext uri="{FF2B5EF4-FFF2-40B4-BE49-F238E27FC236}">
                <a16:creationId xmlns:a16="http://schemas.microsoft.com/office/drawing/2014/main" id="{3DF7FF4F-364E-4904-8E39-1E8DF6AC5F70}"/>
              </a:ext>
            </a:extLst>
          </p:cNvPr>
          <p:cNvSpPr txBox="1"/>
          <p:nvPr/>
        </p:nvSpPr>
        <p:spPr>
          <a:xfrm>
            <a:off x="1211078" y="6045703"/>
            <a:ext cx="3280809" cy="253916"/>
          </a:xfrm>
          <a:prstGeom prst="rect">
            <a:avLst/>
          </a:prstGeom>
          <a:noFill/>
        </p:spPr>
        <p:txBody>
          <a:bodyPr wrap="square" rtlCol="0">
            <a:spAutoFit/>
          </a:bodyPr>
          <a:lstStyle/>
          <a:p>
            <a:pPr algn="ctr"/>
            <a:r>
              <a:rPr lang="en-US" sz="1050" dirty="0"/>
              <a:t>ED Utilization Counts &gt;=4 by PT ID</a:t>
            </a:r>
          </a:p>
        </p:txBody>
      </p:sp>
    </p:spTree>
    <p:extLst>
      <p:ext uri="{BB962C8B-B14F-4D97-AF65-F5344CB8AC3E}">
        <p14:creationId xmlns:p14="http://schemas.microsoft.com/office/powerpoint/2010/main" val="2275665362"/>
      </p:ext>
    </p:extLst>
  </p:cSld>
  <p:clrMapOvr>
    <a:masterClrMapping/>
  </p:clrMapOvr>
</p:sld>
</file>

<file path=ppt/theme/theme1.xml><?xml version="1.0" encoding="utf-8"?>
<a:theme xmlns:a="http://schemas.openxmlformats.org/drawingml/2006/main" name="AHP_FINAL_PPT_THEME_2016">
  <a:themeElements>
    <a:clrScheme name="AHP_PPT_Colors">
      <a:dk1>
        <a:srgbClr val="000000"/>
      </a:dk1>
      <a:lt1>
        <a:srgbClr val="FFFFFF"/>
      </a:lt1>
      <a:dk2>
        <a:srgbClr val="005581"/>
      </a:dk2>
      <a:lt2>
        <a:srgbClr val="97B9D2"/>
      </a:lt2>
      <a:accent1>
        <a:srgbClr val="2C72B3"/>
      </a:accent1>
      <a:accent2>
        <a:srgbClr val="9D5A9E"/>
      </a:accent2>
      <a:accent3>
        <a:srgbClr val="009966"/>
      </a:accent3>
      <a:accent4>
        <a:srgbClr val="EA7D1E"/>
      </a:accent4>
      <a:accent5>
        <a:srgbClr val="2C72B3"/>
      </a:accent5>
      <a:accent6>
        <a:srgbClr val="FF0000"/>
      </a:accent6>
      <a:hlink>
        <a:srgbClr val="0563C1"/>
      </a:hlink>
      <a:folHlink>
        <a:srgbClr val="954F72"/>
      </a:folHlink>
    </a:clrScheme>
    <a:fontScheme name="AHP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HP_2017_PPT_EXTENDED" id="{8D759380-408B-44CD-AFDC-98EBAF165EA3}" vid="{B10E3AC7-7C17-4C0A-8A36-93BBB4AA2E6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DB849C62E23164DA0FD2D3BABC9D9A0" ma:contentTypeVersion="6" ma:contentTypeDescription="Create a new document." ma:contentTypeScope="" ma:versionID="7ccba98390ebd7f92a43c1a00e61a7ef">
  <xsd:schema xmlns:xsd="http://www.w3.org/2001/XMLSchema" xmlns:xs="http://www.w3.org/2001/XMLSchema" xmlns:p="http://schemas.microsoft.com/office/2006/metadata/properties" xmlns:ns2="97880647-e1b7-4c22-9673-2d96b8b54978" xmlns:ns3="de486294-c78b-4afc-beba-f2120c94853e" targetNamespace="http://schemas.microsoft.com/office/2006/metadata/properties" ma:root="true" ma:fieldsID="ee40becc104ede032cc4ade4172bd7ae" ns2:_="" ns3:_="">
    <xsd:import namespace="97880647-e1b7-4c22-9673-2d96b8b54978"/>
    <xsd:import namespace="de486294-c78b-4afc-beba-f2120c94853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880647-e1b7-4c22-9673-2d96b8b549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e486294-c78b-4afc-beba-f2120c94853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62F4ACB-3A0F-46DD-B435-C8568A9E7FF4}">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A16363E-122C-4F70-9CF9-EC2B11673865}">
  <ds:schemaRefs>
    <ds:schemaRef ds:uri="http://schemas.microsoft.com/sharepoint/v3/contenttype/forms"/>
  </ds:schemaRefs>
</ds:datastoreItem>
</file>

<file path=customXml/itemProps3.xml><?xml version="1.0" encoding="utf-8"?>
<ds:datastoreItem xmlns:ds="http://schemas.openxmlformats.org/officeDocument/2006/customXml" ds:itemID="{522F81E6-65A4-4FC1-ADCF-AA5C3C4535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880647-e1b7-4c22-9673-2d96b8b54978"/>
    <ds:schemaRef ds:uri="de486294-c78b-4afc-beba-f2120c9485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1010</TotalTime>
  <Words>1847</Words>
  <Application>Microsoft Office PowerPoint</Application>
  <PresentationFormat>Widescreen</PresentationFormat>
  <Paragraphs>176</Paragraphs>
  <Slides>22</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Arial Narrow</vt:lpstr>
      <vt:lpstr>Arial Narrow MT Std</vt:lpstr>
      <vt:lpstr>Calibri</vt:lpstr>
      <vt:lpstr>HelveticaNeueLT Com 57 Cn</vt:lpstr>
      <vt:lpstr>Myriad Pro Cond</vt:lpstr>
      <vt:lpstr>Wingdings</vt:lpstr>
      <vt:lpstr>AHP_FINAL_PPT_THEME_2016</vt:lpstr>
      <vt:lpstr>Key Informant Interview (KII) Report of Findings </vt:lpstr>
      <vt:lpstr>Key Considerations</vt:lpstr>
      <vt:lpstr>Overview</vt:lpstr>
      <vt:lpstr>Systemwide Strengths</vt:lpstr>
      <vt:lpstr>Systemwide Challenges</vt:lpstr>
      <vt:lpstr>Systemwide Opportunities – General</vt:lpstr>
      <vt:lpstr>Systemwide Opportunities – Data Harmonization</vt:lpstr>
      <vt:lpstr>Systemwide Opportunities – Data Competency </vt:lpstr>
      <vt:lpstr>Lowell – Challenges </vt:lpstr>
      <vt:lpstr>Lowell – Challenges</vt:lpstr>
      <vt:lpstr>Lowell – Opportunities</vt:lpstr>
      <vt:lpstr>Melrose/Wakefield –  Challenges </vt:lpstr>
      <vt:lpstr>Melrose/Wakefield – Opportunities </vt:lpstr>
      <vt:lpstr>Melrose/Wakefield – Opportunities </vt:lpstr>
      <vt:lpstr>Tufts – Challenges </vt:lpstr>
      <vt:lpstr>Tufts – Opportunities </vt:lpstr>
      <vt:lpstr>Summary of Themes</vt:lpstr>
      <vt:lpstr>Theme 1: Data </vt:lpstr>
      <vt:lpstr>Theme 2: BH Access</vt:lpstr>
      <vt:lpstr>Themes 3: Strengthen BH Presence in Care Teams</vt:lpstr>
      <vt:lpstr>Theme 4: Fallon Oversight and LCO Autonomy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 Partner  Logo</dc:title>
  <dc:creator>Kellin Rowlands</dc:creator>
  <cp:lastModifiedBy>Carol Plotkin</cp:lastModifiedBy>
  <cp:revision>108</cp:revision>
  <cp:lastPrinted>2020-01-09T20:48:44Z</cp:lastPrinted>
  <dcterms:created xsi:type="dcterms:W3CDTF">2020-01-09T18:09:15Z</dcterms:created>
  <dcterms:modified xsi:type="dcterms:W3CDTF">2021-08-24T13:01:55Z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0x010100DDB849C62E23164DA0FD2D3BABC9D9A0</vt:lpwstr>
  </property>
</Properties>
</file>