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7" r:id="rId6"/>
    <p:sldId id="264" r:id="rId7"/>
    <p:sldId id="276" r:id="rId8"/>
    <p:sldId id="268" r:id="rId9"/>
    <p:sldId id="278" r:id="rId10"/>
    <p:sldId id="273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arski, Laura" userId="2d3a1545-feb7-45bd-91ed-cd81ede881c0" providerId="ADAL" clId="{415E56D3-C9F2-44BB-83DD-FA50472F2B25}"/>
    <pc:docChg chg="custSel modSld">
      <pc:chgData name="Konarski, Laura" userId="2d3a1545-feb7-45bd-91ed-cd81ede881c0" providerId="ADAL" clId="{415E56D3-C9F2-44BB-83DD-FA50472F2B25}" dt="2021-06-21T19:39:26.192" v="14" actId="27636"/>
      <pc:docMkLst>
        <pc:docMk/>
      </pc:docMkLst>
      <pc:sldChg chg="modSp">
        <pc:chgData name="Konarski, Laura" userId="2d3a1545-feb7-45bd-91ed-cd81ede881c0" providerId="ADAL" clId="{415E56D3-C9F2-44BB-83DD-FA50472F2B25}" dt="2021-06-21T19:39:19.875" v="11" actId="27636"/>
        <pc:sldMkLst>
          <pc:docMk/>
          <pc:sldMk cId="2688593724" sldId="273"/>
        </pc:sldMkLst>
        <pc:spChg chg="mod">
          <ac:chgData name="Konarski, Laura" userId="2d3a1545-feb7-45bd-91ed-cd81ede881c0" providerId="ADAL" clId="{415E56D3-C9F2-44BB-83DD-FA50472F2B25}" dt="2021-06-21T19:39:19.875" v="11" actId="27636"/>
          <ac:spMkLst>
            <pc:docMk/>
            <pc:sldMk cId="2688593724" sldId="273"/>
            <ac:spMk id="3" creationId="{E8EFDD8E-6134-4441-8ACA-CC8A8C6DDAFD}"/>
          </ac:spMkLst>
        </pc:spChg>
      </pc:sldChg>
      <pc:sldChg chg="modSp">
        <pc:chgData name="Konarski, Laura" userId="2d3a1545-feb7-45bd-91ed-cd81ede881c0" providerId="ADAL" clId="{415E56D3-C9F2-44BB-83DD-FA50472F2B25}" dt="2021-06-21T19:38:50.954" v="2" actId="403"/>
        <pc:sldMkLst>
          <pc:docMk/>
          <pc:sldMk cId="590995949" sldId="278"/>
        </pc:sldMkLst>
        <pc:spChg chg="mod">
          <ac:chgData name="Konarski, Laura" userId="2d3a1545-feb7-45bd-91ed-cd81ede881c0" providerId="ADAL" clId="{415E56D3-C9F2-44BB-83DD-FA50472F2B25}" dt="2021-06-21T19:38:50.954" v="2" actId="403"/>
          <ac:spMkLst>
            <pc:docMk/>
            <pc:sldMk cId="590995949" sldId="278"/>
            <ac:spMk id="3" creationId="{E53CDE77-5D7D-4F9D-9818-CE6FE7C1CED1}"/>
          </ac:spMkLst>
        </pc:spChg>
      </pc:sldChg>
      <pc:sldChg chg="modSp">
        <pc:chgData name="Konarski, Laura" userId="2d3a1545-feb7-45bd-91ed-cd81ede881c0" providerId="ADAL" clId="{415E56D3-C9F2-44BB-83DD-FA50472F2B25}" dt="2021-06-21T19:39:26.192" v="14" actId="27636"/>
        <pc:sldMkLst>
          <pc:docMk/>
          <pc:sldMk cId="2801549357" sldId="279"/>
        </pc:sldMkLst>
        <pc:spChg chg="mod">
          <ac:chgData name="Konarski, Laura" userId="2d3a1545-feb7-45bd-91ed-cd81ede881c0" providerId="ADAL" clId="{415E56D3-C9F2-44BB-83DD-FA50472F2B25}" dt="2021-06-21T19:39:26.192" v="14" actId="27636"/>
          <ac:spMkLst>
            <pc:docMk/>
            <pc:sldMk cId="2801549357" sldId="279"/>
            <ac:spMk id="3" creationId="{82886C4F-0862-46FA-96A2-87C9A5B65156}"/>
          </ac:spMkLst>
        </pc:spChg>
      </pc:sldChg>
    </pc:docChg>
  </pc:docChgLst>
  <pc:docChgLst>
    <pc:chgData name="Konarski, Laura" userId="2d3a1545-feb7-45bd-91ed-cd81ede881c0" providerId="ADAL" clId="{F5075988-1F4C-4D7A-B504-2E13C9D24BE9}"/>
    <pc:docChg chg="custSel mod addSld delSld modSld">
      <pc:chgData name="Konarski, Laura" userId="2d3a1545-feb7-45bd-91ed-cd81ede881c0" providerId="ADAL" clId="{F5075988-1F4C-4D7A-B504-2E13C9D24BE9}" dt="2021-02-16T16:36:03.334" v="1573" actId="20577"/>
      <pc:docMkLst>
        <pc:docMk/>
      </pc:docMkLst>
      <pc:sldChg chg="modSp">
        <pc:chgData name="Konarski, Laura" userId="2d3a1545-feb7-45bd-91ed-cd81ede881c0" providerId="ADAL" clId="{F5075988-1F4C-4D7A-B504-2E13C9D24BE9}" dt="2021-02-16T15:18:20.544" v="59" actId="20577"/>
        <pc:sldMkLst>
          <pc:docMk/>
          <pc:sldMk cId="2147133106" sldId="264"/>
        </pc:sldMkLst>
        <pc:spChg chg="mod">
          <ac:chgData name="Konarski, Laura" userId="2d3a1545-feb7-45bd-91ed-cd81ede881c0" providerId="ADAL" clId="{F5075988-1F4C-4D7A-B504-2E13C9D24BE9}" dt="2021-02-16T15:18:20.544" v="59" actId="20577"/>
          <ac:spMkLst>
            <pc:docMk/>
            <pc:sldMk cId="2147133106" sldId="264"/>
            <ac:spMk id="2" creationId="{41B557FA-4FD9-4164-9066-7014F1F14207}"/>
          </ac:spMkLst>
        </pc:spChg>
      </pc:sldChg>
      <pc:sldChg chg="modSp">
        <pc:chgData name="Konarski, Laura" userId="2d3a1545-feb7-45bd-91ed-cd81ede881c0" providerId="ADAL" clId="{F5075988-1F4C-4D7A-B504-2E13C9D24BE9}" dt="2021-02-16T15:42:50.384" v="576" actId="207"/>
        <pc:sldMkLst>
          <pc:docMk/>
          <pc:sldMk cId="178603252" sldId="268"/>
        </pc:sldMkLst>
        <pc:spChg chg="mod">
          <ac:chgData name="Konarski, Laura" userId="2d3a1545-feb7-45bd-91ed-cd81ede881c0" providerId="ADAL" clId="{F5075988-1F4C-4D7A-B504-2E13C9D24BE9}" dt="2021-02-16T15:42:50.384" v="576" actId="207"/>
          <ac:spMkLst>
            <pc:docMk/>
            <pc:sldMk cId="178603252" sldId="268"/>
            <ac:spMk id="2" creationId="{8E18F997-76EC-44D7-968D-DF1F800049DD}"/>
          </ac:spMkLst>
        </pc:spChg>
        <pc:spChg chg="mod">
          <ac:chgData name="Konarski, Laura" userId="2d3a1545-feb7-45bd-91ed-cd81ede881c0" providerId="ADAL" clId="{F5075988-1F4C-4D7A-B504-2E13C9D24BE9}" dt="2021-02-16T15:40:16.230" v="575" actId="20577"/>
          <ac:spMkLst>
            <pc:docMk/>
            <pc:sldMk cId="178603252" sldId="268"/>
            <ac:spMk id="3" creationId="{E8EFDD8E-6134-4441-8ACA-CC8A8C6DDAFD}"/>
          </ac:spMkLst>
        </pc:spChg>
      </pc:sldChg>
      <pc:sldChg chg="modSp">
        <pc:chgData name="Konarski, Laura" userId="2d3a1545-feb7-45bd-91ed-cd81ede881c0" providerId="ADAL" clId="{F5075988-1F4C-4D7A-B504-2E13C9D24BE9}" dt="2021-02-16T16:01:33.560" v="1463" actId="27636"/>
        <pc:sldMkLst>
          <pc:docMk/>
          <pc:sldMk cId="2688593724" sldId="273"/>
        </pc:sldMkLst>
        <pc:spChg chg="mod">
          <ac:chgData name="Konarski, Laura" userId="2d3a1545-feb7-45bd-91ed-cd81ede881c0" providerId="ADAL" clId="{F5075988-1F4C-4D7A-B504-2E13C9D24BE9}" dt="2021-02-16T15:46:12" v="816" actId="20577"/>
          <ac:spMkLst>
            <pc:docMk/>
            <pc:sldMk cId="2688593724" sldId="273"/>
            <ac:spMk id="2" creationId="{8E18F997-76EC-44D7-968D-DF1F800049DD}"/>
          </ac:spMkLst>
        </pc:spChg>
        <pc:spChg chg="mod">
          <ac:chgData name="Konarski, Laura" userId="2d3a1545-feb7-45bd-91ed-cd81ede881c0" providerId="ADAL" clId="{F5075988-1F4C-4D7A-B504-2E13C9D24BE9}" dt="2021-02-16T16:01:33.560" v="1463" actId="27636"/>
          <ac:spMkLst>
            <pc:docMk/>
            <pc:sldMk cId="2688593724" sldId="273"/>
            <ac:spMk id="3" creationId="{E8EFDD8E-6134-4441-8ACA-CC8A8C6DDAFD}"/>
          </ac:spMkLst>
        </pc:spChg>
      </pc:sldChg>
      <pc:sldChg chg="del">
        <pc:chgData name="Konarski, Laura" userId="2d3a1545-feb7-45bd-91ed-cd81ede881c0" providerId="ADAL" clId="{F5075988-1F4C-4D7A-B504-2E13C9D24BE9}" dt="2021-02-16T16:00:40.167" v="1301" actId="2696"/>
        <pc:sldMkLst>
          <pc:docMk/>
          <pc:sldMk cId="1942631914" sldId="275"/>
        </pc:sldMkLst>
      </pc:sldChg>
      <pc:sldChg chg="modSp">
        <pc:chgData name="Konarski, Laura" userId="2d3a1545-feb7-45bd-91ed-cd81ede881c0" providerId="ADAL" clId="{F5075988-1F4C-4D7A-B504-2E13C9D24BE9}" dt="2021-02-16T15:18:33.183" v="97" actId="20577"/>
        <pc:sldMkLst>
          <pc:docMk/>
          <pc:sldMk cId="2320440241" sldId="276"/>
        </pc:sldMkLst>
        <pc:spChg chg="mod">
          <ac:chgData name="Konarski, Laura" userId="2d3a1545-feb7-45bd-91ed-cd81ede881c0" providerId="ADAL" clId="{F5075988-1F4C-4D7A-B504-2E13C9D24BE9}" dt="2021-02-16T15:18:33.183" v="97" actId="20577"/>
          <ac:spMkLst>
            <pc:docMk/>
            <pc:sldMk cId="2320440241" sldId="276"/>
            <ac:spMk id="2" creationId="{41B557FA-4FD9-4164-9066-7014F1F14207}"/>
          </ac:spMkLst>
        </pc:spChg>
      </pc:sldChg>
      <pc:sldChg chg="addSp modSp add mod setBg">
        <pc:chgData name="Konarski, Laura" userId="2d3a1545-feb7-45bd-91ed-cd81ede881c0" providerId="ADAL" clId="{F5075988-1F4C-4D7A-B504-2E13C9D24BE9}" dt="2021-02-16T16:36:03.334" v="1573" actId="20577"/>
        <pc:sldMkLst>
          <pc:docMk/>
          <pc:sldMk cId="1476070266" sldId="277"/>
        </pc:sldMkLst>
        <pc:spChg chg="mod">
          <ac:chgData name="Konarski, Laura" userId="2d3a1545-feb7-45bd-91ed-cd81ede881c0" providerId="ADAL" clId="{F5075988-1F4C-4D7A-B504-2E13C9D24BE9}" dt="2021-02-16T15:18:00.565" v="10" actId="1076"/>
          <ac:spMkLst>
            <pc:docMk/>
            <pc:sldMk cId="1476070266" sldId="277"/>
            <ac:spMk id="2" creationId="{18D19971-241E-49B2-B2AB-C5A7C2B9A481}"/>
          </ac:spMkLst>
        </pc:spChg>
        <pc:spChg chg="mod">
          <ac:chgData name="Konarski, Laura" userId="2d3a1545-feb7-45bd-91ed-cd81ede881c0" providerId="ADAL" clId="{F5075988-1F4C-4D7A-B504-2E13C9D24BE9}" dt="2021-02-16T16:36:03.334" v="1573" actId="20577"/>
          <ac:spMkLst>
            <pc:docMk/>
            <pc:sldMk cId="1476070266" sldId="277"/>
            <ac:spMk id="3" creationId="{62F1096B-9CAC-4201-90EC-B29E021A3C0C}"/>
          </ac:spMkLst>
        </pc:spChg>
        <pc:spChg chg="add">
          <ac:chgData name="Konarski, Laura" userId="2d3a1545-feb7-45bd-91ed-cd81ede881c0" providerId="ADAL" clId="{F5075988-1F4C-4D7A-B504-2E13C9D24BE9}" dt="2021-02-16T15:17:53.850" v="7" actId="26606"/>
          <ac:spMkLst>
            <pc:docMk/>
            <pc:sldMk cId="1476070266" sldId="277"/>
            <ac:spMk id="8" creationId="{3B854194-185D-494D-905C-7C7CB2E30F6E}"/>
          </ac:spMkLst>
        </pc:spChg>
        <pc:spChg chg="add">
          <ac:chgData name="Konarski, Laura" userId="2d3a1545-feb7-45bd-91ed-cd81ede881c0" providerId="ADAL" clId="{F5075988-1F4C-4D7A-B504-2E13C9D24BE9}" dt="2021-02-16T15:17:53.850" v="7" actId="26606"/>
          <ac:spMkLst>
            <pc:docMk/>
            <pc:sldMk cId="1476070266" sldId="277"/>
            <ac:spMk id="10" creationId="{B4F5FA0D-0104-4987-8241-EFF7C85B88DE}"/>
          </ac:spMkLst>
        </pc:spChg>
        <pc:picChg chg="add">
          <ac:chgData name="Konarski, Laura" userId="2d3a1545-feb7-45bd-91ed-cd81ede881c0" providerId="ADAL" clId="{F5075988-1F4C-4D7A-B504-2E13C9D24BE9}" dt="2021-02-16T15:17:53.850" v="7" actId="26606"/>
          <ac:picMkLst>
            <pc:docMk/>
            <pc:sldMk cId="1476070266" sldId="277"/>
            <ac:picMk id="12" creationId="{2897127E-6CEF-446C-BE87-93B7C46E49D1}"/>
          </ac:picMkLst>
        </pc:picChg>
      </pc:sldChg>
      <pc:sldChg chg="addSp modSp add mod setBg">
        <pc:chgData name="Konarski, Laura" userId="2d3a1545-feb7-45bd-91ed-cd81ede881c0" providerId="ADAL" clId="{F5075988-1F4C-4D7A-B504-2E13C9D24BE9}" dt="2021-02-16T15:59:50.742" v="1254" actId="15"/>
        <pc:sldMkLst>
          <pc:docMk/>
          <pc:sldMk cId="590995949" sldId="278"/>
        </pc:sldMkLst>
        <pc:spChg chg="mod">
          <ac:chgData name="Konarski, Laura" userId="2d3a1545-feb7-45bd-91ed-cd81ede881c0" providerId="ADAL" clId="{F5075988-1F4C-4D7A-B504-2E13C9D24BE9}" dt="2021-02-16T15:45:14.169" v="657" actId="20577"/>
          <ac:spMkLst>
            <pc:docMk/>
            <pc:sldMk cId="590995949" sldId="278"/>
            <ac:spMk id="2" creationId="{BDF2DC21-7687-4CE8-B935-6FA08CE9FE6C}"/>
          </ac:spMkLst>
        </pc:spChg>
        <pc:spChg chg="mod">
          <ac:chgData name="Konarski, Laura" userId="2d3a1545-feb7-45bd-91ed-cd81ede881c0" providerId="ADAL" clId="{F5075988-1F4C-4D7A-B504-2E13C9D24BE9}" dt="2021-02-16T15:59:50.742" v="1254" actId="15"/>
          <ac:spMkLst>
            <pc:docMk/>
            <pc:sldMk cId="590995949" sldId="278"/>
            <ac:spMk id="3" creationId="{E53CDE77-5D7D-4F9D-9818-CE6FE7C1CED1}"/>
          </ac:spMkLst>
        </pc:spChg>
        <pc:spChg chg="add">
          <ac:chgData name="Konarski, Laura" userId="2d3a1545-feb7-45bd-91ed-cd81ede881c0" providerId="ADAL" clId="{F5075988-1F4C-4D7A-B504-2E13C9D24BE9}" dt="2021-02-16T15:45:06.767" v="638" actId="26606"/>
          <ac:spMkLst>
            <pc:docMk/>
            <pc:sldMk cId="590995949" sldId="278"/>
            <ac:spMk id="8" creationId="{4351DFE5-F63D-4BE0-BDA9-E3EB88F01AA5}"/>
          </ac:spMkLst>
        </pc:spChg>
        <pc:picChg chg="add">
          <ac:chgData name="Konarski, Laura" userId="2d3a1545-feb7-45bd-91ed-cd81ede881c0" providerId="ADAL" clId="{F5075988-1F4C-4D7A-B504-2E13C9D24BE9}" dt="2021-02-16T15:45:06.767" v="638" actId="26606"/>
          <ac:picMkLst>
            <pc:docMk/>
            <pc:sldMk cId="590995949" sldId="278"/>
            <ac:picMk id="10" creationId="{3AA16612-ACD2-4A16-8F2B-4514FD6BF28F}"/>
          </ac:picMkLst>
        </pc:picChg>
      </pc:sldChg>
      <pc:sldChg chg="addSp modSp add mod setBg">
        <pc:chgData name="Konarski, Laura" userId="2d3a1545-feb7-45bd-91ed-cd81ede881c0" providerId="ADAL" clId="{F5075988-1F4C-4D7A-B504-2E13C9D24BE9}" dt="2021-02-16T16:35:52.324" v="1552" actId="20577"/>
        <pc:sldMkLst>
          <pc:docMk/>
          <pc:sldMk cId="2801549357" sldId="279"/>
        </pc:sldMkLst>
        <pc:spChg chg="mod">
          <ac:chgData name="Konarski, Laura" userId="2d3a1545-feb7-45bd-91ed-cd81ede881c0" providerId="ADAL" clId="{F5075988-1F4C-4D7A-B504-2E13C9D24BE9}" dt="2021-02-16T16:31:49.951" v="1476" actId="20577"/>
          <ac:spMkLst>
            <pc:docMk/>
            <pc:sldMk cId="2801549357" sldId="279"/>
            <ac:spMk id="2" creationId="{D68437B3-DA24-4763-A701-5C4572265264}"/>
          </ac:spMkLst>
        </pc:spChg>
        <pc:spChg chg="mod">
          <ac:chgData name="Konarski, Laura" userId="2d3a1545-feb7-45bd-91ed-cd81ede881c0" providerId="ADAL" clId="{F5075988-1F4C-4D7A-B504-2E13C9D24BE9}" dt="2021-02-16T16:35:52.324" v="1552" actId="20577"/>
          <ac:spMkLst>
            <pc:docMk/>
            <pc:sldMk cId="2801549357" sldId="279"/>
            <ac:spMk id="3" creationId="{82886C4F-0862-46FA-96A2-87C9A5B65156}"/>
          </ac:spMkLst>
        </pc:spChg>
        <pc:spChg chg="add">
          <ac:chgData name="Konarski, Laura" userId="2d3a1545-feb7-45bd-91ed-cd81ede881c0" providerId="ADAL" clId="{F5075988-1F4C-4D7A-B504-2E13C9D24BE9}" dt="2021-02-16T16:31:46.280" v="1465" actId="26606"/>
          <ac:spMkLst>
            <pc:docMk/>
            <pc:sldMk cId="2801549357" sldId="279"/>
            <ac:spMk id="8" creationId="{4351DFE5-F63D-4BE0-BDA9-E3EB88F01AA5}"/>
          </ac:spMkLst>
        </pc:spChg>
        <pc:picChg chg="add">
          <ac:chgData name="Konarski, Laura" userId="2d3a1545-feb7-45bd-91ed-cd81ede881c0" providerId="ADAL" clId="{F5075988-1F4C-4D7A-B504-2E13C9D24BE9}" dt="2021-02-16T16:31:46.280" v="1465" actId="26606"/>
          <ac:picMkLst>
            <pc:docMk/>
            <pc:sldMk cId="2801549357" sldId="279"/>
            <ac:picMk id="10" creationId="{3AA16612-ACD2-4A16-8F2B-4514FD6BF28F}"/>
          </ac:picMkLst>
        </pc:picChg>
      </pc:sldChg>
    </pc:docChg>
  </pc:docChgLst>
  <pc:docChgLst>
    <pc:chgData name="Konarski, Laura" userId="2d3a1545-feb7-45bd-91ed-cd81ede881c0" providerId="ADAL" clId="{C6EAE806-0C83-43AA-A70D-282AE2169153}"/>
    <pc:docChg chg="custSel mod modSld">
      <pc:chgData name="Konarski, Laura" userId="2d3a1545-feb7-45bd-91ed-cd81ede881c0" providerId="ADAL" clId="{C6EAE806-0C83-43AA-A70D-282AE2169153}" dt="2021-02-17T16:31:40.143" v="20" actId="1076"/>
      <pc:docMkLst>
        <pc:docMk/>
      </pc:docMkLst>
      <pc:sldChg chg="addSp delSp modSp">
        <pc:chgData name="Konarski, Laura" userId="2d3a1545-feb7-45bd-91ed-cd81ede881c0" providerId="ADAL" clId="{C6EAE806-0C83-43AA-A70D-282AE2169153}" dt="2021-02-17T16:31:40.143" v="20" actId="1076"/>
        <pc:sldMkLst>
          <pc:docMk/>
          <pc:sldMk cId="2147133106" sldId="264"/>
        </pc:sldMkLst>
        <pc:spChg chg="add del mod">
          <ac:chgData name="Konarski, Laura" userId="2d3a1545-feb7-45bd-91ed-cd81ede881c0" providerId="ADAL" clId="{C6EAE806-0C83-43AA-A70D-282AE2169153}" dt="2021-02-17T16:30:52.551" v="7"/>
          <ac:spMkLst>
            <pc:docMk/>
            <pc:sldMk cId="2147133106" sldId="264"/>
            <ac:spMk id="5" creationId="{33614CEF-9928-4F51-9268-4A8B37A74AA6}"/>
          </ac:spMkLst>
        </pc:spChg>
        <pc:spChg chg="add del mod">
          <ac:chgData name="Konarski, Laura" userId="2d3a1545-feb7-45bd-91ed-cd81ede881c0" providerId="ADAL" clId="{C6EAE806-0C83-43AA-A70D-282AE2169153}" dt="2021-02-17T16:31:04.139" v="9"/>
          <ac:spMkLst>
            <pc:docMk/>
            <pc:sldMk cId="2147133106" sldId="264"/>
            <ac:spMk id="8" creationId="{6FD4B09D-7E64-4F06-B899-990DE6CDB406}"/>
          </ac:spMkLst>
        </pc:spChg>
        <pc:spChg chg="add del mod">
          <ac:chgData name="Konarski, Laura" userId="2d3a1545-feb7-45bd-91ed-cd81ede881c0" providerId="ADAL" clId="{C6EAE806-0C83-43AA-A70D-282AE2169153}" dt="2021-02-17T16:31:16.797" v="12"/>
          <ac:spMkLst>
            <pc:docMk/>
            <pc:sldMk cId="2147133106" sldId="264"/>
            <ac:spMk id="11" creationId="{95794A25-FE23-492A-A626-E446DB64CDA5}"/>
          </ac:spMkLst>
        </pc:spChg>
        <pc:graphicFrameChg chg="del">
          <ac:chgData name="Konarski, Laura" userId="2d3a1545-feb7-45bd-91ed-cd81ede881c0" providerId="ADAL" clId="{C6EAE806-0C83-43AA-A70D-282AE2169153}" dt="2021-02-17T16:30:45.248" v="6" actId="478"/>
          <ac:graphicFrameMkLst>
            <pc:docMk/>
            <pc:sldMk cId="2147133106" sldId="264"/>
            <ac:graphicFrameMk id="4" creationId="{6E5BD213-DEA7-4835-9D1A-33FF2326D1F6}"/>
          </ac:graphicFrameMkLst>
        </pc:graphicFrameChg>
        <pc:graphicFrameChg chg="add del mod">
          <ac:chgData name="Konarski, Laura" userId="2d3a1545-feb7-45bd-91ed-cd81ede881c0" providerId="ADAL" clId="{C6EAE806-0C83-43AA-A70D-282AE2169153}" dt="2021-02-17T16:30:58.847" v="8" actId="478"/>
          <ac:graphicFrameMkLst>
            <pc:docMk/>
            <pc:sldMk cId="2147133106" sldId="264"/>
            <ac:graphicFrameMk id="6" creationId="{4365B3B0-49D9-439F-8F55-C2C8C5DCC4CF}"/>
          </ac:graphicFrameMkLst>
        </pc:graphicFrameChg>
        <pc:graphicFrameChg chg="add mod modGraphic">
          <ac:chgData name="Konarski, Laura" userId="2d3a1545-feb7-45bd-91ed-cd81ede881c0" providerId="ADAL" clId="{C6EAE806-0C83-43AA-A70D-282AE2169153}" dt="2021-02-17T16:31:40.143" v="20" actId="1076"/>
          <ac:graphicFrameMkLst>
            <pc:docMk/>
            <pc:sldMk cId="2147133106" sldId="264"/>
            <ac:graphicFrameMk id="12" creationId="{60852568-6648-4E07-842B-68B8D4BCB357}"/>
          </ac:graphicFrameMkLst>
        </pc:graphicFrameChg>
        <pc:picChg chg="add del mod">
          <ac:chgData name="Konarski, Laura" userId="2d3a1545-feb7-45bd-91ed-cd81ede881c0" providerId="ADAL" clId="{C6EAE806-0C83-43AA-A70D-282AE2169153}" dt="2021-02-17T16:31:08.081" v="11" actId="478"/>
          <ac:picMkLst>
            <pc:docMk/>
            <pc:sldMk cId="2147133106" sldId="264"/>
            <ac:picMk id="9" creationId="{9CD53E00-56F4-44B4-9651-AC9FF87F70C2}"/>
          </ac:picMkLst>
        </pc:picChg>
      </pc:sldChg>
      <pc:sldChg chg="addSp delSp modSp">
        <pc:chgData name="Konarski, Laura" userId="2d3a1545-feb7-45bd-91ed-cd81ede881c0" providerId="ADAL" clId="{C6EAE806-0C83-43AA-A70D-282AE2169153}" dt="2021-02-16T22:38:28.991" v="5" actId="14100"/>
        <pc:sldMkLst>
          <pc:docMk/>
          <pc:sldMk cId="2320440241" sldId="276"/>
        </pc:sldMkLst>
        <pc:spChg chg="add del mod">
          <ac:chgData name="Konarski, Laura" userId="2d3a1545-feb7-45bd-91ed-cd81ede881c0" providerId="ADAL" clId="{C6EAE806-0C83-43AA-A70D-282AE2169153}" dt="2021-02-16T22:38:21.430" v="3"/>
          <ac:spMkLst>
            <pc:docMk/>
            <pc:sldMk cId="2320440241" sldId="276"/>
            <ac:spMk id="3" creationId="{AACEE4AF-6F86-48EF-8BF5-C1F32E8269E0}"/>
          </ac:spMkLst>
        </pc:spChg>
        <pc:spChg chg="del">
          <ac:chgData name="Konarski, Laura" userId="2d3a1545-feb7-45bd-91ed-cd81ede881c0" providerId="ADAL" clId="{C6EAE806-0C83-43AA-A70D-282AE2169153}" dt="2021-02-16T22:38:26.057" v="4" actId="26606"/>
          <ac:spMkLst>
            <pc:docMk/>
            <pc:sldMk cId="2320440241" sldId="276"/>
            <ac:spMk id="30" creationId="{4351DFE5-F63D-4BE0-BDA9-E3EB88F01AA5}"/>
          </ac:spMkLst>
        </pc:spChg>
        <pc:spChg chg="add">
          <ac:chgData name="Konarski, Laura" userId="2d3a1545-feb7-45bd-91ed-cd81ede881c0" providerId="ADAL" clId="{C6EAE806-0C83-43AA-A70D-282AE2169153}" dt="2021-02-16T22:38:26.057" v="4" actId="26606"/>
          <ac:spMkLst>
            <pc:docMk/>
            <pc:sldMk cId="2320440241" sldId="276"/>
            <ac:spMk id="35" creationId="{4351DFE5-F63D-4BE0-BDA9-E3EB88F01AA5}"/>
          </ac:spMkLst>
        </pc:spChg>
        <pc:graphicFrameChg chg="add del mod">
          <ac:chgData name="Konarski, Laura" userId="2d3a1545-feb7-45bd-91ed-cd81ede881c0" providerId="ADAL" clId="{C6EAE806-0C83-43AA-A70D-282AE2169153}" dt="2021-02-16T22:38:19.174" v="2"/>
          <ac:graphicFrameMkLst>
            <pc:docMk/>
            <pc:sldMk cId="2320440241" sldId="276"/>
            <ac:graphicFrameMk id="4" creationId="{7DCDAB14-DA03-479F-862A-4176D3C6E68A}"/>
          </ac:graphicFrameMkLst>
        </pc:graphicFrameChg>
        <pc:graphicFrameChg chg="add mod modGraphic">
          <ac:chgData name="Konarski, Laura" userId="2d3a1545-feb7-45bd-91ed-cd81ede881c0" providerId="ADAL" clId="{C6EAE806-0C83-43AA-A70D-282AE2169153}" dt="2021-02-16T22:38:28.991" v="5" actId="14100"/>
          <ac:graphicFrameMkLst>
            <pc:docMk/>
            <pc:sldMk cId="2320440241" sldId="276"/>
            <ac:graphicFrameMk id="5" creationId="{F75E5A35-398A-4499-A6F9-5444C8CD2265}"/>
          </ac:graphicFrameMkLst>
        </pc:graphicFrameChg>
        <pc:graphicFrameChg chg="del">
          <ac:chgData name="Konarski, Laura" userId="2d3a1545-feb7-45bd-91ed-cd81ede881c0" providerId="ADAL" clId="{C6EAE806-0C83-43AA-A70D-282AE2169153}" dt="2021-02-16T22:38:03.669" v="0"/>
          <ac:graphicFrameMkLst>
            <pc:docMk/>
            <pc:sldMk cId="2320440241" sldId="276"/>
            <ac:graphicFrameMk id="7" creationId="{43D1FAC8-F273-487A-B02F-F540882EFF4F}"/>
          </ac:graphicFrameMkLst>
        </pc:graphicFrameChg>
        <pc:picChg chg="del">
          <ac:chgData name="Konarski, Laura" userId="2d3a1545-feb7-45bd-91ed-cd81ede881c0" providerId="ADAL" clId="{C6EAE806-0C83-43AA-A70D-282AE2169153}" dt="2021-02-16T22:38:26.057" v="4" actId="26606"/>
          <ac:picMkLst>
            <pc:docMk/>
            <pc:sldMk cId="2320440241" sldId="276"/>
            <ac:picMk id="29" creationId="{02DD2BC0-6F29-4B4F-8D61-2DCF6D2E8E73}"/>
          </ac:picMkLst>
        </pc:picChg>
        <pc:picChg chg="add">
          <ac:chgData name="Konarski, Laura" userId="2d3a1545-feb7-45bd-91ed-cd81ede881c0" providerId="ADAL" clId="{C6EAE806-0C83-43AA-A70D-282AE2169153}" dt="2021-02-16T22:38:26.057" v="4" actId="26606"/>
          <ac:picMkLst>
            <pc:docMk/>
            <pc:sldMk cId="2320440241" sldId="276"/>
            <ac:picMk id="37" creationId="{02DD2BC0-6F29-4B4F-8D61-2DCF6D2E8E7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1F45C-6AEA-494E-9B31-6C8EEEF49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4B702-7940-4066-8296-765DEF468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ACB8F-85EC-4AF2-9D43-28A59291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4032E-0F28-4186-B747-C2AB876D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25D30-82C1-4BFA-900A-46077AF8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4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7DFB-E095-4941-9594-F9680B6E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8008AB-BF01-4905-B419-4822E6F2E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7543A-7913-4069-9CC1-D72B2666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EA916-7714-476B-8196-D2183146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CB99E-7361-4C51-B903-3AB294EB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7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D75387-E94A-4DEA-8A60-845E3F276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4DDB5-C7A1-40CC-BAE8-88A157915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A42D1-15BC-477D-A921-CBC41876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72849-6401-442D-A826-179B77E6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B3DCE-2CD6-48A7-9FDD-9BEEEE77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5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8B104-82DE-4AC1-BE82-9A59C8D7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1BEB3-752D-4C69-869F-82825DE8D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BE6DD-1590-4308-B5EB-70293065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64443-D555-4207-8B77-8391C8F3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C01C7-7128-434A-9694-E1090F00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8D597-0412-44AC-AC62-0989A5B49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8E4CD-16AA-46C1-A8A2-4D96E5E54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1CD98-A1D4-4324-B700-F8F49252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E6DE8-247C-4E88-B22D-CE43DF22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7968E-C202-4434-8A49-DA29C8BF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7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C780E-CF36-4A44-AA2E-1F44ACE8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B1692-E223-4707-8E77-8AA7DF7BA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9A9A7-EA50-45FC-B202-1EDE8774C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F2D29-05B9-4B3C-927D-51445D11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8DF0C-7290-4ABE-A97C-F4D27D0D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17FFC-8E6E-48DF-BCF5-BE6FA006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0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EB953-1678-4B74-8DFF-90BBE371D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19EED-6288-4887-A1DE-AA8FA2A28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D00F5-9550-43BF-8D39-07614845C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9FDD25-3CC4-4C8B-804D-05895DE25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0AB7D-A395-44BC-8360-EED3298B6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BE8F0C-48FF-4562-A0D7-A56B02CB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9010D-4B19-403A-8A08-9C8D0F7D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1FFA5-7C01-4DFC-A965-1BE4CA99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E283-4B98-43DC-9B8B-172D4776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221BF-A872-4A69-A553-5E7B156D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3B365-3A31-4D2D-BF37-53C5B420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8BF72-0931-42A7-A71F-7CE85D0E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8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4DDB1-C3FF-4F4F-8B5E-950F042B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DAA5A9-A9F1-465F-8DF6-A18E5EE2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72CCF-7178-444C-A957-E6F74FE4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B0B6E-1847-4AD0-B7A7-6D890C21C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3FA14-EDA6-4DFD-929C-1D642DBD7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AEDB4-B44F-4464-BCFB-F72E3AA9D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9886D-6054-41B4-8E1B-CB151B0F3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6495A-990E-4443-9529-6BFB9866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739A1-5F7D-4B02-94A3-D79A6C14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2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2B01-355A-44DC-B168-CEA821DF2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A3FB4-B6BA-4EED-BD27-D1E972989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14172-37B1-4610-AB12-EF0CE5C0B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E0D5D-D44F-43BC-859F-9D1724B8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6D25A-472B-467D-9B7C-10DC9122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31F40-C5AD-4BD6-9B09-A7C38411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8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F0FD37-8717-469F-9100-AFEC625B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82858-5545-4C4E-B88A-3CEF37806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ABBA3-E57F-478F-89AE-3E2D8A127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019F-4DB7-4DA2-AB66-B75686F6D65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8C6E0-E086-44DF-A6B0-FB248F236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42547-F2DD-4CCB-9B31-E7C181430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961C9-9FCE-42C2-BD25-6A4E4AAE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361EB4-9FFB-4021-AEDA-73024CBFC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CP and MVACO Quality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4B844-A788-4805-92AF-8A724E42C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684318"/>
            <a:ext cx="6105194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February 17th, 2021</a:t>
            </a:r>
          </a:p>
        </p:txBody>
      </p:sp>
    </p:spTree>
    <p:extLst>
      <p:ext uri="{BB962C8B-B14F-4D97-AF65-F5344CB8AC3E}">
        <p14:creationId xmlns:p14="http://schemas.microsoft.com/office/powerpoint/2010/main" val="214506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D19971-241E-49B2-B2AB-C5A7C2B9A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971" y="2021695"/>
            <a:ext cx="2066176" cy="27909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096B-9CAC-4201-90EC-B29E021A3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Review Engagement Data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LTSS Member Identification Sources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Weekly File Check-in from each CP</a:t>
            </a:r>
          </a:p>
          <a:p>
            <a:r>
              <a:rPr lang="en-US" sz="2400" dirty="0">
                <a:solidFill>
                  <a:srgbClr val="000000"/>
                </a:solidFill>
              </a:rPr>
              <a:t>FUH Measure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TOC workflow for inpatient psych members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Workflow for HFH</a:t>
            </a:r>
          </a:p>
          <a:p>
            <a:r>
              <a:rPr lang="en-US" sz="2000" dirty="0">
                <a:solidFill>
                  <a:srgbClr val="000000"/>
                </a:solidFill>
              </a:rPr>
              <a:t>FUM Measure</a:t>
            </a:r>
          </a:p>
          <a:p>
            <a:pPr lvl="1"/>
            <a:r>
              <a:rPr lang="en-US" sz="1600">
                <a:solidFill>
                  <a:srgbClr val="000000"/>
                </a:solidFill>
              </a:rPr>
              <a:t>GLFHC integration</a:t>
            </a:r>
            <a:endParaRPr lang="en-US" sz="16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7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557FA-4FD9-4164-9066-7014F1F1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Engagement Rates Update (BHCP)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60852568-6648-4E07-842B-68B8D4BCB3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547023"/>
              </p:ext>
            </p:extLst>
          </p:nvPr>
        </p:nvGraphicFramePr>
        <p:xfrm>
          <a:off x="939568" y="2753936"/>
          <a:ext cx="10142290" cy="3530600"/>
        </p:xfrm>
        <a:graphic>
          <a:graphicData uri="http://schemas.openxmlformats.org/drawingml/2006/table">
            <a:tbl>
              <a:tblPr firstRow="1" firstCol="1" bandRow="1"/>
              <a:tblGrid>
                <a:gridCol w="965400">
                  <a:extLst>
                    <a:ext uri="{9D8B030D-6E8A-4147-A177-3AD203B41FA5}">
                      <a16:colId xmlns:a16="http://schemas.microsoft.com/office/drawing/2014/main" val="1609302343"/>
                    </a:ext>
                  </a:extLst>
                </a:gridCol>
                <a:gridCol w="446982">
                  <a:extLst>
                    <a:ext uri="{9D8B030D-6E8A-4147-A177-3AD203B41FA5}">
                      <a16:colId xmlns:a16="http://schemas.microsoft.com/office/drawing/2014/main" val="3858008152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2068879083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739690809"/>
                    </a:ext>
                  </a:extLst>
                </a:gridCol>
                <a:gridCol w="412901">
                  <a:extLst>
                    <a:ext uri="{9D8B030D-6E8A-4147-A177-3AD203B41FA5}">
                      <a16:colId xmlns:a16="http://schemas.microsoft.com/office/drawing/2014/main" val="2794598338"/>
                    </a:ext>
                  </a:extLst>
                </a:gridCol>
                <a:gridCol w="412901">
                  <a:extLst>
                    <a:ext uri="{9D8B030D-6E8A-4147-A177-3AD203B41FA5}">
                      <a16:colId xmlns:a16="http://schemas.microsoft.com/office/drawing/2014/main" val="1227040513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2464675800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4185540384"/>
                    </a:ext>
                  </a:extLst>
                </a:gridCol>
                <a:gridCol w="458123">
                  <a:extLst>
                    <a:ext uri="{9D8B030D-6E8A-4147-A177-3AD203B41FA5}">
                      <a16:colId xmlns:a16="http://schemas.microsoft.com/office/drawing/2014/main" val="3560557831"/>
                    </a:ext>
                  </a:extLst>
                </a:gridCol>
                <a:gridCol w="367678">
                  <a:extLst>
                    <a:ext uri="{9D8B030D-6E8A-4147-A177-3AD203B41FA5}">
                      <a16:colId xmlns:a16="http://schemas.microsoft.com/office/drawing/2014/main" val="4276293054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590469065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1259026262"/>
                    </a:ext>
                  </a:extLst>
                </a:gridCol>
                <a:gridCol w="451570">
                  <a:extLst>
                    <a:ext uri="{9D8B030D-6E8A-4147-A177-3AD203B41FA5}">
                      <a16:colId xmlns:a16="http://schemas.microsoft.com/office/drawing/2014/main" val="1010928936"/>
                    </a:ext>
                  </a:extLst>
                </a:gridCol>
                <a:gridCol w="551190">
                  <a:extLst>
                    <a:ext uri="{9D8B030D-6E8A-4147-A177-3AD203B41FA5}">
                      <a16:colId xmlns:a16="http://schemas.microsoft.com/office/drawing/2014/main" val="435044361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336485871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4058505804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111867724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2281211251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4017512165"/>
                    </a:ext>
                  </a:extLst>
                </a:gridCol>
                <a:gridCol w="412901">
                  <a:extLst>
                    <a:ext uri="{9D8B030D-6E8A-4147-A177-3AD203B41FA5}">
                      <a16:colId xmlns:a16="http://schemas.microsoft.com/office/drawing/2014/main" val="3182656204"/>
                    </a:ext>
                  </a:extLst>
                </a:gridCol>
                <a:gridCol w="471887">
                  <a:extLst>
                    <a:ext uri="{9D8B030D-6E8A-4147-A177-3AD203B41FA5}">
                      <a16:colId xmlns:a16="http://schemas.microsoft.com/office/drawing/2014/main" val="2237923250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597790"/>
                  </a:ext>
                </a:extLst>
              </a:tr>
              <a:tr h="5930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608829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#days elapsed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62640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#Referred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56675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#Disenrolled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9698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#Enrolled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17554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#Engaged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15611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#In 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789310"/>
                  </a:ext>
                </a:extLst>
              </a:tr>
              <a:tr h="5829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#Claim &lt;122 days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5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13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B557FA-4FD9-4164-9066-7014F1F1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Engagement Rates Update (LTSS)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75E5A35-398A-4499-A6F9-5444C8CD2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745904"/>
              </p:ext>
            </p:extLst>
          </p:nvPr>
        </p:nvGraphicFramePr>
        <p:xfrm>
          <a:off x="1036319" y="3177836"/>
          <a:ext cx="10176627" cy="2853487"/>
        </p:xfrm>
        <a:graphic>
          <a:graphicData uri="http://schemas.openxmlformats.org/drawingml/2006/table">
            <a:tbl>
              <a:tblPr firstRow="1" firstCol="1" bandRow="1"/>
              <a:tblGrid>
                <a:gridCol w="1519918">
                  <a:extLst>
                    <a:ext uri="{9D8B030D-6E8A-4147-A177-3AD203B41FA5}">
                      <a16:colId xmlns:a16="http://schemas.microsoft.com/office/drawing/2014/main" val="2590205122"/>
                    </a:ext>
                  </a:extLst>
                </a:gridCol>
                <a:gridCol w="904369">
                  <a:extLst>
                    <a:ext uri="{9D8B030D-6E8A-4147-A177-3AD203B41FA5}">
                      <a16:colId xmlns:a16="http://schemas.microsoft.com/office/drawing/2014/main" val="2149416180"/>
                    </a:ext>
                  </a:extLst>
                </a:gridCol>
                <a:gridCol w="904369">
                  <a:extLst>
                    <a:ext uri="{9D8B030D-6E8A-4147-A177-3AD203B41FA5}">
                      <a16:colId xmlns:a16="http://schemas.microsoft.com/office/drawing/2014/main" val="675147750"/>
                    </a:ext>
                  </a:extLst>
                </a:gridCol>
                <a:gridCol w="904369">
                  <a:extLst>
                    <a:ext uri="{9D8B030D-6E8A-4147-A177-3AD203B41FA5}">
                      <a16:colId xmlns:a16="http://schemas.microsoft.com/office/drawing/2014/main" val="4223870381"/>
                    </a:ext>
                  </a:extLst>
                </a:gridCol>
                <a:gridCol w="809321">
                  <a:extLst>
                    <a:ext uri="{9D8B030D-6E8A-4147-A177-3AD203B41FA5}">
                      <a16:colId xmlns:a16="http://schemas.microsoft.com/office/drawing/2014/main" val="1889662778"/>
                    </a:ext>
                  </a:extLst>
                </a:gridCol>
                <a:gridCol w="807058">
                  <a:extLst>
                    <a:ext uri="{9D8B030D-6E8A-4147-A177-3AD203B41FA5}">
                      <a16:colId xmlns:a16="http://schemas.microsoft.com/office/drawing/2014/main" val="1592272430"/>
                    </a:ext>
                  </a:extLst>
                </a:gridCol>
                <a:gridCol w="904369">
                  <a:extLst>
                    <a:ext uri="{9D8B030D-6E8A-4147-A177-3AD203B41FA5}">
                      <a16:colId xmlns:a16="http://schemas.microsoft.com/office/drawing/2014/main" val="4212076944"/>
                    </a:ext>
                  </a:extLst>
                </a:gridCol>
                <a:gridCol w="904369">
                  <a:extLst>
                    <a:ext uri="{9D8B030D-6E8A-4147-A177-3AD203B41FA5}">
                      <a16:colId xmlns:a16="http://schemas.microsoft.com/office/drawing/2014/main" val="2944045313"/>
                    </a:ext>
                  </a:extLst>
                </a:gridCol>
                <a:gridCol w="904369">
                  <a:extLst>
                    <a:ext uri="{9D8B030D-6E8A-4147-A177-3AD203B41FA5}">
                      <a16:colId xmlns:a16="http://schemas.microsoft.com/office/drawing/2014/main" val="87044872"/>
                    </a:ext>
                  </a:extLst>
                </a:gridCol>
                <a:gridCol w="809321">
                  <a:extLst>
                    <a:ext uri="{9D8B030D-6E8A-4147-A177-3AD203B41FA5}">
                      <a16:colId xmlns:a16="http://schemas.microsoft.com/office/drawing/2014/main" val="2990390326"/>
                    </a:ext>
                  </a:extLst>
                </a:gridCol>
                <a:gridCol w="804795">
                  <a:extLst>
                    <a:ext uri="{9D8B030D-6E8A-4147-A177-3AD203B41FA5}">
                      <a16:colId xmlns:a16="http://schemas.microsoft.com/office/drawing/2014/main" val="3107577422"/>
                    </a:ext>
                  </a:extLst>
                </a:gridCol>
              </a:tblGrid>
              <a:tr h="38567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550" marR="103550" marT="51775" marB="51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550" marR="103550" marT="51775" marB="51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509522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72317"/>
                  </a:ext>
                </a:extLst>
              </a:tr>
              <a:tr h="48749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#days elapsed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&lt;121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&lt;90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&lt;60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&gt;121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&lt;121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&lt;90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&lt;60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69581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#Referred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45375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#Disenrolled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89706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#Enrolled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356479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#Engaged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202508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#In Process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109856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#Claim &lt;122 days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63" marR="77663" marT="107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18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44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18F997-76EC-44D7-968D-DF1F80004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LTSS Member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DD8E-6134-4441-8ACA-CC8A8C6DD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2753937"/>
            <a:ext cx="11064308" cy="39237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We have a lot of unable to reach or declines</a:t>
            </a:r>
          </a:p>
          <a:p>
            <a:r>
              <a:rPr lang="en-US" dirty="0">
                <a:solidFill>
                  <a:srgbClr val="000000"/>
                </a:solidFill>
              </a:rPr>
              <a:t>How can ACO/CP identify needy members better?</a:t>
            </a:r>
          </a:p>
          <a:p>
            <a:r>
              <a:rPr lang="en-US" dirty="0">
                <a:solidFill>
                  <a:srgbClr val="000000"/>
                </a:solidFill>
              </a:rPr>
              <a:t>Any other ACOs identifying members in an interesting way?</a:t>
            </a:r>
          </a:p>
        </p:txBody>
      </p:sp>
    </p:spTree>
    <p:extLst>
      <p:ext uri="{BB962C8B-B14F-4D97-AF65-F5344CB8AC3E}">
        <p14:creationId xmlns:p14="http://schemas.microsoft.com/office/powerpoint/2010/main" val="17860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F2DC21-7687-4CE8-B935-6FA08CE9F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Weekly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CDE77-5D7D-4F9D-9818-CE6FE7C1C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Each CP to share: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Who do you share it with?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do you use it?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Anything we can add?</a:t>
            </a:r>
          </a:p>
        </p:txBody>
      </p:sp>
    </p:spTree>
    <p:extLst>
      <p:ext uri="{BB962C8B-B14F-4D97-AF65-F5344CB8AC3E}">
        <p14:creationId xmlns:p14="http://schemas.microsoft.com/office/powerpoint/2010/main" val="59099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18F997-76EC-44D7-968D-DF1F80004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FUH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DD8E-6134-4441-8ACA-CC8A8C6DD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2753937"/>
            <a:ext cx="11153513" cy="396118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The percentage of discharges for Behavioral Health Community Partner (BH CP) enrollees 18 to 64 years of age who were hospitalized for treatment of selected mental illness or intentional self-harm diagnoses and who received a follow-up visit with a mental health practitioner within 7 days of discharge. 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Are all the CPs receiving a daily file with inpatient psych authorizations?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ACO now receives file of inpatient psych authorizations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ACO will check in with CP to check their status with member</a:t>
            </a:r>
          </a:p>
          <a:p>
            <a:r>
              <a:rPr lang="en-US" sz="2000" dirty="0">
                <a:solidFill>
                  <a:srgbClr val="000000"/>
                </a:solidFill>
              </a:rPr>
              <a:t>HFH workflow proposed by HFH: Call patient phone numbers on floor to talk with member and find out the SW from them 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Do we think this will work?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Better way?</a:t>
            </a:r>
          </a:p>
        </p:txBody>
      </p:sp>
    </p:spTree>
    <p:extLst>
      <p:ext uri="{BB962C8B-B14F-4D97-AF65-F5344CB8AC3E}">
        <p14:creationId xmlns:p14="http://schemas.microsoft.com/office/powerpoint/2010/main" val="268859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8437B3-DA24-4763-A701-5C4572265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FUM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86C4F-0862-46FA-96A2-87C9A5B65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Percentage of ED visits for members 6 to 64 years of age with a principal diagnosis of mental illness, where the member received follow-up care within 7 days of ED discharge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How is coordination with GLFHC?</a:t>
            </a:r>
          </a:p>
          <a:p>
            <a:r>
              <a:rPr lang="en-US" dirty="0">
                <a:solidFill>
                  <a:srgbClr val="000000"/>
                </a:solidFill>
              </a:rPr>
              <a:t>How can we improve?</a:t>
            </a:r>
          </a:p>
        </p:txBody>
      </p:sp>
    </p:spTree>
    <p:extLst>
      <p:ext uri="{BB962C8B-B14F-4D97-AF65-F5344CB8AC3E}">
        <p14:creationId xmlns:p14="http://schemas.microsoft.com/office/powerpoint/2010/main" val="2801549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7CCF3EEB250246A9024A836C10C493" ma:contentTypeVersion="9" ma:contentTypeDescription="Create a new document." ma:contentTypeScope="" ma:versionID="8448df80001720f7d91d8bf24660fd1a">
  <xsd:schema xmlns:xsd="http://www.w3.org/2001/XMLSchema" xmlns:xs="http://www.w3.org/2001/XMLSchema" xmlns:p="http://schemas.microsoft.com/office/2006/metadata/properties" xmlns:ns3="78fcf0fc-a404-4993-b288-8e02d0730fb5" targetNamespace="http://schemas.microsoft.com/office/2006/metadata/properties" ma:root="true" ma:fieldsID="2957ea5ef78356471d8b755b6046c325" ns3:_="">
    <xsd:import namespace="78fcf0fc-a404-4993-b288-8e02d0730f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fcf0fc-a404-4993-b288-8e02d0730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93690F-A43B-478A-8CCE-EDE98F9603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fcf0fc-a404-4993-b288-8e02d0730f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27FD56-2768-4AE8-828E-ACAC5D91EA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762225-C3FF-4D81-B557-62A4B8595725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78fcf0fc-a404-4993-b288-8e02d0730fb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585</Words>
  <Application>Microsoft Office PowerPoint</Application>
  <PresentationFormat>Widescreen</PresentationFormat>
  <Paragraphs>320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CP and MVACO Quality Forum</vt:lpstr>
      <vt:lpstr>Agenda</vt:lpstr>
      <vt:lpstr>Engagement Rates Update (BHCP)</vt:lpstr>
      <vt:lpstr>Engagement Rates Update (LTSS)</vt:lpstr>
      <vt:lpstr>LTSS Member Identification</vt:lpstr>
      <vt:lpstr>Weekly File</vt:lpstr>
      <vt:lpstr>FUH Measure</vt:lpstr>
      <vt:lpstr>FUM Measure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 and MVACO Quality Forum</dc:title>
  <dc:creator>Konarski, Laura</dc:creator>
  <cp:lastModifiedBy>Konarski, Laura</cp:lastModifiedBy>
  <cp:revision>1</cp:revision>
  <dcterms:created xsi:type="dcterms:W3CDTF">2021-02-16T22:38:25Z</dcterms:created>
  <dcterms:modified xsi:type="dcterms:W3CDTF">2021-06-21T19:39:36Z</dcterms:modified>
</cp:coreProperties>
</file>