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ppt/metadata" ContentType="application/binary"/>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43891200" cy="329184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7" roundtripDataSignature="AMtx7miHa+OSwdGzUgCf21NuBvHVxw84L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DBB4"/>
    <a:srgbClr val="04E9A8"/>
    <a:srgbClr val="F2E9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414" autoAdjust="0"/>
    <p:restoredTop sz="94651" autoAdjust="0"/>
  </p:normalViewPr>
  <p:slideViewPr>
    <p:cSldViewPr snapToGrid="0">
      <p:cViewPr varScale="1">
        <p:scale>
          <a:sx n="11" d="100"/>
          <a:sy n="11" d="100"/>
        </p:scale>
        <p:origin x="1480" y="148"/>
      </p:cViewPr>
      <p:guideLst>
        <p:guide orient="horz" pos="10368"/>
        <p:guide pos="13824"/>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85" d="100"/>
          <a:sy n="85" d="100"/>
        </p:scale>
        <p:origin x="3804"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openxmlformats.org/officeDocument/2006/relationships/customXml" Target="../customXml/item2.xml"/><Relationship Id="rId3" Type="http://schemas.openxmlformats.org/officeDocument/2006/relationships/notesMaster" Target="notesMasters/notesMaster1.xml"/><Relationship Id="rId7" Type="http://customschemas.google.com/relationships/presentationmetadata" Target="metadata"/><Relationship Id="rId12"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11" Type="http://schemas.openxmlformats.org/officeDocument/2006/relationships/tableStyles" Target="tableStyles.xml"/><Relationship Id="rId10" Type="http://schemas.openxmlformats.org/officeDocument/2006/relationships/theme" Target="theme/theme1.xml"/><Relationship Id="rId9" Type="http://schemas.openxmlformats.org/officeDocument/2006/relationships/viewProps" Target="viewProps.xml"/><Relationship Id="rId14"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Calibri"/>
                <a:ea typeface="Calibri"/>
                <a:cs typeface="Calibri"/>
                <a:sym typeface="Calibri"/>
              </a:defRPr>
            </a:lvl9pPr>
          </a:lstStyle>
          <a:p>
            <a:endParaRPr dirty="0"/>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Calibri"/>
                <a:ea typeface="Calibri"/>
                <a:cs typeface="Calibri"/>
                <a:sym typeface="Calibri"/>
              </a:defRPr>
            </a:lvl9pPr>
          </a:lstStyle>
          <a:p>
            <a:endParaRPr dirty="0"/>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lvl1pPr marL="457200" marR="0" lvl="0" indent="-228600" algn="l" rtl="0">
              <a:lnSpc>
                <a:spcPct val="100000"/>
              </a:lnSpc>
              <a:spcBef>
                <a:spcPts val="0"/>
              </a:spcBef>
              <a:spcAft>
                <a:spcPts val="0"/>
              </a:spcAft>
              <a:buClr>
                <a:srgbClr val="000000"/>
              </a:buClr>
              <a:buSzPts val="1400"/>
              <a:buFont typeface="Arial"/>
              <a:buNone/>
              <a:defRPr sz="58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58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58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58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58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58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58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58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58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Calibri"/>
                <a:ea typeface="Calibri"/>
                <a:cs typeface="Calibri"/>
                <a:sym typeface="Calibri"/>
              </a:defRPr>
            </a:lvl9pPr>
          </a:lstStyle>
          <a:p>
            <a:endParaRPr dirty="0"/>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dirty="0">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126dc4e87bf_0_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solidFill>
                  <a:srgbClr val="000000"/>
                </a:solidFill>
              </a:rPr>
              <a:t>1</a:t>
            </a:fld>
            <a:endParaRPr dirty="0">
              <a:solidFill>
                <a:srgbClr val="000000"/>
              </a:solidFill>
            </a:endParaRPr>
          </a:p>
        </p:txBody>
      </p:sp>
      <p:sp>
        <p:nvSpPr>
          <p:cNvPr id="86" name="Google Shape;86;g126dc4e87bf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87" name="Google Shape;87;g126dc4e87bf_0_0:notes"/>
          <p:cNvSpPr txBox="1">
            <a:spLocks noGrp="1"/>
          </p:cNvSpPr>
          <p:nvPr>
            <p:ph type="body" idx="1"/>
          </p:nvPr>
        </p:nvSpPr>
        <p:spPr>
          <a:xfrm>
            <a:off x="686421" y="4345587"/>
            <a:ext cx="5485200" cy="41130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5"/>
        <p:cNvGrpSpPr/>
        <p:nvPr/>
      </p:nvGrpSpPr>
      <p:grpSpPr>
        <a:xfrm>
          <a:off x="0" y="0"/>
          <a:ext cx="0" cy="0"/>
          <a:chOff x="0" y="0"/>
          <a:chExt cx="0" cy="0"/>
        </a:xfrm>
      </p:grpSpPr>
      <p:sp>
        <p:nvSpPr>
          <p:cNvPr id="16" name="Google Shape;16;p3"/>
          <p:cNvSpPr txBox="1">
            <a:spLocks noGrp="1"/>
          </p:cNvSpPr>
          <p:nvPr>
            <p:ph type="dt" idx="10"/>
          </p:nvPr>
        </p:nvSpPr>
        <p:spPr>
          <a:xfrm>
            <a:off x="2194560" y="30510492"/>
            <a:ext cx="10241280" cy="1752600"/>
          </a:xfrm>
          <a:prstGeom prst="rect">
            <a:avLst/>
          </a:prstGeom>
          <a:noFill/>
          <a:ln>
            <a:noFill/>
          </a:ln>
        </p:spPr>
        <p:txBody>
          <a:bodyPr spcFirstLastPara="1" wrap="square" lIns="438900" tIns="219450" rIns="438900" bIns="21945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17" name="Google Shape;17;p3"/>
          <p:cNvSpPr txBox="1">
            <a:spLocks noGrp="1"/>
          </p:cNvSpPr>
          <p:nvPr>
            <p:ph type="ftr" idx="11"/>
          </p:nvPr>
        </p:nvSpPr>
        <p:spPr>
          <a:xfrm>
            <a:off x="14996160" y="30510492"/>
            <a:ext cx="13898880" cy="1752600"/>
          </a:xfrm>
          <a:prstGeom prst="rect">
            <a:avLst/>
          </a:prstGeom>
          <a:noFill/>
          <a:ln>
            <a:noFill/>
          </a:ln>
        </p:spPr>
        <p:txBody>
          <a:bodyPr spcFirstLastPara="1" wrap="square" lIns="438900" tIns="219450" rIns="438900" bIns="21945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18" name="Google Shape;18;p3"/>
          <p:cNvSpPr txBox="1">
            <a:spLocks noGrp="1"/>
          </p:cNvSpPr>
          <p:nvPr>
            <p:ph type="sldNum" idx="12"/>
          </p:nvPr>
        </p:nvSpPr>
        <p:spPr>
          <a:xfrm>
            <a:off x="31455360" y="30510492"/>
            <a:ext cx="10241280" cy="1752600"/>
          </a:xfrm>
          <a:prstGeom prst="rect">
            <a:avLst/>
          </a:prstGeom>
          <a:noFill/>
          <a:ln>
            <a:noFill/>
          </a:ln>
        </p:spPr>
        <p:txBody>
          <a:bodyPr spcFirstLastPara="1" wrap="square" lIns="438900" tIns="219450" rIns="438900" bIns="219450" anchor="ctr" anchorCtr="0">
            <a:noAutofit/>
          </a:bodyPr>
          <a:lstStyle>
            <a:lvl1pPr marL="0" marR="0" lvl="0" indent="0" algn="r">
              <a:lnSpc>
                <a:spcPct val="100000"/>
              </a:lnSpc>
              <a:spcBef>
                <a:spcPts val="0"/>
              </a:spcBef>
              <a:spcAft>
                <a:spcPts val="0"/>
              </a:spcAft>
              <a:buClr>
                <a:srgbClr val="000000"/>
              </a:buClr>
              <a:buSzPts val="5800"/>
              <a:buFont typeface="Arial"/>
              <a:buNone/>
              <a:defRPr sz="58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5800"/>
              <a:buFont typeface="Arial"/>
              <a:buNone/>
              <a:defRPr sz="58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5800"/>
              <a:buFont typeface="Arial"/>
              <a:buNone/>
              <a:defRPr sz="58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5800"/>
              <a:buFont typeface="Arial"/>
              <a:buNone/>
              <a:defRPr sz="58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5800"/>
              <a:buFont typeface="Arial"/>
              <a:buNone/>
              <a:defRPr sz="58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5800"/>
              <a:buFont typeface="Arial"/>
              <a:buNone/>
              <a:defRPr sz="58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5800"/>
              <a:buFont typeface="Arial"/>
              <a:buNone/>
              <a:defRPr sz="58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5800"/>
              <a:buFont typeface="Arial"/>
              <a:buNone/>
              <a:defRPr sz="58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5800"/>
              <a:buFont typeface="Arial"/>
              <a:buNone/>
              <a:defRPr sz="58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1"/>
        <p:cNvGrpSpPr/>
        <p:nvPr/>
      </p:nvGrpSpPr>
      <p:grpSpPr>
        <a:xfrm>
          <a:off x="0" y="0"/>
          <a:ext cx="0" cy="0"/>
          <a:chOff x="0" y="0"/>
          <a:chExt cx="0" cy="0"/>
        </a:xfrm>
      </p:grpSpPr>
      <p:sp>
        <p:nvSpPr>
          <p:cNvPr id="32" name="Google Shape;32;p6"/>
          <p:cNvSpPr txBox="1">
            <a:spLocks noGrp="1"/>
          </p:cNvSpPr>
          <p:nvPr>
            <p:ph type="title"/>
          </p:nvPr>
        </p:nvSpPr>
        <p:spPr>
          <a:xfrm>
            <a:off x="3467102" y="21153132"/>
            <a:ext cx="37307520" cy="6537960"/>
          </a:xfrm>
          <a:prstGeom prst="rect">
            <a:avLst/>
          </a:prstGeom>
          <a:noFill/>
          <a:ln>
            <a:noFill/>
          </a:ln>
        </p:spPr>
        <p:txBody>
          <a:bodyPr spcFirstLastPara="1" wrap="square" lIns="438900" tIns="219450" rIns="438900" bIns="219450" anchor="t" anchorCtr="0">
            <a:normAutofit/>
          </a:bodyPr>
          <a:lstStyle>
            <a:lvl1pPr lvl="0" algn="l">
              <a:lnSpc>
                <a:spcPct val="100000"/>
              </a:lnSpc>
              <a:spcBef>
                <a:spcPts val="0"/>
              </a:spcBef>
              <a:spcAft>
                <a:spcPts val="0"/>
              </a:spcAft>
              <a:buClr>
                <a:schemeClr val="dk1"/>
              </a:buClr>
              <a:buSzPts val="19200"/>
              <a:buFont typeface="Calibri"/>
              <a:buNone/>
              <a:defRPr sz="19200" b="1"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 name="Google Shape;33;p6"/>
          <p:cNvSpPr txBox="1">
            <a:spLocks noGrp="1"/>
          </p:cNvSpPr>
          <p:nvPr>
            <p:ph type="body" idx="1"/>
          </p:nvPr>
        </p:nvSpPr>
        <p:spPr>
          <a:xfrm>
            <a:off x="3467102" y="13952225"/>
            <a:ext cx="37307520" cy="7200898"/>
          </a:xfrm>
          <a:prstGeom prst="rect">
            <a:avLst/>
          </a:prstGeom>
          <a:noFill/>
          <a:ln>
            <a:noFill/>
          </a:ln>
        </p:spPr>
        <p:txBody>
          <a:bodyPr spcFirstLastPara="1" wrap="square" lIns="438900" tIns="219450" rIns="438900" bIns="219450" anchor="b" anchorCtr="0">
            <a:normAutofit/>
          </a:bodyPr>
          <a:lstStyle>
            <a:lvl1pPr marL="457200" lvl="0" indent="-228600" algn="l">
              <a:lnSpc>
                <a:spcPct val="100000"/>
              </a:lnSpc>
              <a:spcBef>
                <a:spcPts val="1920"/>
              </a:spcBef>
              <a:spcAft>
                <a:spcPts val="0"/>
              </a:spcAft>
              <a:buClr>
                <a:srgbClr val="888888"/>
              </a:buClr>
              <a:buSzPts val="9600"/>
              <a:buNone/>
              <a:defRPr sz="9600">
                <a:solidFill>
                  <a:srgbClr val="888888"/>
                </a:solidFill>
              </a:defRPr>
            </a:lvl1pPr>
            <a:lvl2pPr marL="914400" lvl="1" indent="-228600" algn="l">
              <a:lnSpc>
                <a:spcPct val="100000"/>
              </a:lnSpc>
              <a:spcBef>
                <a:spcPts val="1720"/>
              </a:spcBef>
              <a:spcAft>
                <a:spcPts val="0"/>
              </a:spcAft>
              <a:buClr>
                <a:srgbClr val="888888"/>
              </a:buClr>
              <a:buSzPts val="8600"/>
              <a:buNone/>
              <a:defRPr sz="8600">
                <a:solidFill>
                  <a:srgbClr val="888888"/>
                </a:solidFill>
              </a:defRPr>
            </a:lvl2pPr>
            <a:lvl3pPr marL="1371600" lvl="2" indent="-228600" algn="l">
              <a:lnSpc>
                <a:spcPct val="100000"/>
              </a:lnSpc>
              <a:spcBef>
                <a:spcPts val="1540"/>
              </a:spcBef>
              <a:spcAft>
                <a:spcPts val="0"/>
              </a:spcAft>
              <a:buClr>
                <a:srgbClr val="888888"/>
              </a:buClr>
              <a:buSzPts val="7700"/>
              <a:buNone/>
              <a:defRPr sz="7700">
                <a:solidFill>
                  <a:srgbClr val="888888"/>
                </a:solidFill>
              </a:defRPr>
            </a:lvl3pPr>
            <a:lvl4pPr marL="1828800" lvl="3" indent="-228600" algn="l">
              <a:lnSpc>
                <a:spcPct val="100000"/>
              </a:lnSpc>
              <a:spcBef>
                <a:spcPts val="1340"/>
              </a:spcBef>
              <a:spcAft>
                <a:spcPts val="0"/>
              </a:spcAft>
              <a:buClr>
                <a:srgbClr val="888888"/>
              </a:buClr>
              <a:buSzPts val="6700"/>
              <a:buNone/>
              <a:defRPr sz="6700">
                <a:solidFill>
                  <a:srgbClr val="888888"/>
                </a:solidFill>
              </a:defRPr>
            </a:lvl4pPr>
            <a:lvl5pPr marL="2286000" lvl="4" indent="-228600" algn="l">
              <a:lnSpc>
                <a:spcPct val="100000"/>
              </a:lnSpc>
              <a:spcBef>
                <a:spcPts val="1340"/>
              </a:spcBef>
              <a:spcAft>
                <a:spcPts val="0"/>
              </a:spcAft>
              <a:buClr>
                <a:srgbClr val="888888"/>
              </a:buClr>
              <a:buSzPts val="6700"/>
              <a:buNone/>
              <a:defRPr sz="6700">
                <a:solidFill>
                  <a:srgbClr val="888888"/>
                </a:solidFill>
              </a:defRPr>
            </a:lvl5pPr>
            <a:lvl6pPr marL="2743200" lvl="5" indent="-228600" algn="l">
              <a:lnSpc>
                <a:spcPct val="100000"/>
              </a:lnSpc>
              <a:spcBef>
                <a:spcPts val="1340"/>
              </a:spcBef>
              <a:spcAft>
                <a:spcPts val="0"/>
              </a:spcAft>
              <a:buClr>
                <a:srgbClr val="888888"/>
              </a:buClr>
              <a:buSzPts val="6700"/>
              <a:buNone/>
              <a:defRPr sz="6700">
                <a:solidFill>
                  <a:srgbClr val="888888"/>
                </a:solidFill>
              </a:defRPr>
            </a:lvl6pPr>
            <a:lvl7pPr marL="3200400" lvl="6" indent="-228600" algn="l">
              <a:lnSpc>
                <a:spcPct val="100000"/>
              </a:lnSpc>
              <a:spcBef>
                <a:spcPts val="1340"/>
              </a:spcBef>
              <a:spcAft>
                <a:spcPts val="0"/>
              </a:spcAft>
              <a:buClr>
                <a:srgbClr val="888888"/>
              </a:buClr>
              <a:buSzPts val="6700"/>
              <a:buNone/>
              <a:defRPr sz="6700">
                <a:solidFill>
                  <a:srgbClr val="888888"/>
                </a:solidFill>
              </a:defRPr>
            </a:lvl7pPr>
            <a:lvl8pPr marL="3657600" lvl="7" indent="-228600" algn="l">
              <a:lnSpc>
                <a:spcPct val="100000"/>
              </a:lnSpc>
              <a:spcBef>
                <a:spcPts val="1340"/>
              </a:spcBef>
              <a:spcAft>
                <a:spcPts val="0"/>
              </a:spcAft>
              <a:buClr>
                <a:srgbClr val="888888"/>
              </a:buClr>
              <a:buSzPts val="6700"/>
              <a:buNone/>
              <a:defRPr sz="6700">
                <a:solidFill>
                  <a:srgbClr val="888888"/>
                </a:solidFill>
              </a:defRPr>
            </a:lvl8pPr>
            <a:lvl9pPr marL="4114800" lvl="8" indent="-228600" algn="l">
              <a:lnSpc>
                <a:spcPct val="100000"/>
              </a:lnSpc>
              <a:spcBef>
                <a:spcPts val="1340"/>
              </a:spcBef>
              <a:spcAft>
                <a:spcPts val="0"/>
              </a:spcAft>
              <a:buClr>
                <a:srgbClr val="888888"/>
              </a:buClr>
              <a:buSzPts val="6700"/>
              <a:buNone/>
              <a:defRPr sz="6700">
                <a:solidFill>
                  <a:srgbClr val="888888"/>
                </a:solidFill>
              </a:defRPr>
            </a:lvl9pPr>
          </a:lstStyle>
          <a:p>
            <a:endParaRPr/>
          </a:p>
        </p:txBody>
      </p:sp>
      <p:sp>
        <p:nvSpPr>
          <p:cNvPr id="34" name="Google Shape;34;p6"/>
          <p:cNvSpPr txBox="1">
            <a:spLocks noGrp="1"/>
          </p:cNvSpPr>
          <p:nvPr>
            <p:ph type="dt" idx="10"/>
          </p:nvPr>
        </p:nvSpPr>
        <p:spPr>
          <a:xfrm>
            <a:off x="2194560" y="30510492"/>
            <a:ext cx="10241280" cy="1752600"/>
          </a:xfrm>
          <a:prstGeom prst="rect">
            <a:avLst/>
          </a:prstGeom>
          <a:noFill/>
          <a:ln>
            <a:noFill/>
          </a:ln>
        </p:spPr>
        <p:txBody>
          <a:bodyPr spcFirstLastPara="1" wrap="square" lIns="438900" tIns="219450" rIns="438900" bIns="21945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35" name="Google Shape;35;p6"/>
          <p:cNvSpPr txBox="1">
            <a:spLocks noGrp="1"/>
          </p:cNvSpPr>
          <p:nvPr>
            <p:ph type="ftr" idx="11"/>
          </p:nvPr>
        </p:nvSpPr>
        <p:spPr>
          <a:xfrm>
            <a:off x="14996160" y="30510492"/>
            <a:ext cx="13898880" cy="1752600"/>
          </a:xfrm>
          <a:prstGeom prst="rect">
            <a:avLst/>
          </a:prstGeom>
          <a:noFill/>
          <a:ln>
            <a:noFill/>
          </a:ln>
        </p:spPr>
        <p:txBody>
          <a:bodyPr spcFirstLastPara="1" wrap="square" lIns="438900" tIns="219450" rIns="438900" bIns="21945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36" name="Google Shape;36;p6"/>
          <p:cNvSpPr txBox="1">
            <a:spLocks noGrp="1"/>
          </p:cNvSpPr>
          <p:nvPr>
            <p:ph type="sldNum" idx="12"/>
          </p:nvPr>
        </p:nvSpPr>
        <p:spPr>
          <a:xfrm>
            <a:off x="31455360" y="30510492"/>
            <a:ext cx="10241280" cy="1752600"/>
          </a:xfrm>
          <a:prstGeom prst="rect">
            <a:avLst/>
          </a:prstGeom>
          <a:noFill/>
          <a:ln>
            <a:noFill/>
          </a:ln>
        </p:spPr>
        <p:txBody>
          <a:bodyPr spcFirstLastPara="1" wrap="square" lIns="438900" tIns="219450" rIns="438900" bIns="219450" anchor="ctr" anchorCtr="0">
            <a:noAutofit/>
          </a:bodyPr>
          <a:lstStyle>
            <a:lvl1pPr marL="0" marR="0" lvl="0" indent="0" algn="r">
              <a:lnSpc>
                <a:spcPct val="100000"/>
              </a:lnSpc>
              <a:spcBef>
                <a:spcPts val="0"/>
              </a:spcBef>
              <a:spcAft>
                <a:spcPts val="0"/>
              </a:spcAft>
              <a:buClr>
                <a:srgbClr val="000000"/>
              </a:buClr>
              <a:buSzPts val="5800"/>
              <a:buFont typeface="Arial"/>
              <a:buNone/>
              <a:defRPr sz="58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5800"/>
              <a:buFont typeface="Arial"/>
              <a:buNone/>
              <a:defRPr sz="58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5800"/>
              <a:buFont typeface="Arial"/>
              <a:buNone/>
              <a:defRPr sz="58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5800"/>
              <a:buFont typeface="Arial"/>
              <a:buNone/>
              <a:defRPr sz="58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5800"/>
              <a:buFont typeface="Arial"/>
              <a:buNone/>
              <a:defRPr sz="58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5800"/>
              <a:buFont typeface="Arial"/>
              <a:buNone/>
              <a:defRPr sz="58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5800"/>
              <a:buFont typeface="Arial"/>
              <a:buNone/>
              <a:defRPr sz="58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5800"/>
              <a:buFont typeface="Arial"/>
              <a:buNone/>
              <a:defRPr sz="58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5800"/>
              <a:buFont typeface="Arial"/>
              <a:buNone/>
              <a:defRPr sz="58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7"/>
        <p:cNvGrpSpPr/>
        <p:nvPr/>
      </p:nvGrpSpPr>
      <p:grpSpPr>
        <a:xfrm>
          <a:off x="0" y="0"/>
          <a:ext cx="0" cy="0"/>
          <a:chOff x="0" y="0"/>
          <a:chExt cx="0" cy="0"/>
        </a:xfrm>
      </p:grpSpPr>
      <p:sp>
        <p:nvSpPr>
          <p:cNvPr id="38" name="Google Shape;38;p7"/>
          <p:cNvSpPr txBox="1">
            <a:spLocks noGrp="1"/>
          </p:cNvSpPr>
          <p:nvPr>
            <p:ph type="title"/>
          </p:nvPr>
        </p:nvSpPr>
        <p:spPr>
          <a:xfrm>
            <a:off x="2194560" y="1318262"/>
            <a:ext cx="39502080" cy="5486400"/>
          </a:xfrm>
          <a:prstGeom prst="rect">
            <a:avLst/>
          </a:prstGeom>
          <a:noFill/>
          <a:ln>
            <a:noFill/>
          </a:ln>
        </p:spPr>
        <p:txBody>
          <a:bodyPr spcFirstLastPara="1" wrap="square" lIns="438900" tIns="219450" rIns="438900" bIns="21945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7"/>
          <p:cNvSpPr txBox="1">
            <a:spLocks noGrp="1"/>
          </p:cNvSpPr>
          <p:nvPr>
            <p:ph type="body" idx="1"/>
          </p:nvPr>
        </p:nvSpPr>
        <p:spPr>
          <a:xfrm>
            <a:off x="2194560" y="7680972"/>
            <a:ext cx="19385280" cy="21724622"/>
          </a:xfrm>
          <a:prstGeom prst="rect">
            <a:avLst/>
          </a:prstGeom>
          <a:noFill/>
          <a:ln>
            <a:noFill/>
          </a:ln>
        </p:spPr>
        <p:txBody>
          <a:bodyPr spcFirstLastPara="1" wrap="square" lIns="438900" tIns="219450" rIns="438900" bIns="219450" anchor="t" anchorCtr="0">
            <a:normAutofit/>
          </a:bodyPr>
          <a:lstStyle>
            <a:lvl1pPr marL="457200" lvl="0" indent="-1079500" algn="l">
              <a:lnSpc>
                <a:spcPct val="100000"/>
              </a:lnSpc>
              <a:spcBef>
                <a:spcPts val="2680"/>
              </a:spcBef>
              <a:spcAft>
                <a:spcPts val="0"/>
              </a:spcAft>
              <a:buClr>
                <a:schemeClr val="dk1"/>
              </a:buClr>
              <a:buSzPts val="13400"/>
              <a:buChar char="•"/>
              <a:defRPr sz="13400"/>
            </a:lvl1pPr>
            <a:lvl2pPr marL="914400" lvl="1" indent="-958850" algn="l">
              <a:lnSpc>
                <a:spcPct val="100000"/>
              </a:lnSpc>
              <a:spcBef>
                <a:spcPts val="2300"/>
              </a:spcBef>
              <a:spcAft>
                <a:spcPts val="0"/>
              </a:spcAft>
              <a:buClr>
                <a:schemeClr val="dk1"/>
              </a:buClr>
              <a:buSzPts val="11500"/>
              <a:buChar char="–"/>
              <a:defRPr sz="11500"/>
            </a:lvl2pPr>
            <a:lvl3pPr marL="1371600" lvl="2" indent="-838200" algn="l">
              <a:lnSpc>
                <a:spcPct val="100000"/>
              </a:lnSpc>
              <a:spcBef>
                <a:spcPts val="1920"/>
              </a:spcBef>
              <a:spcAft>
                <a:spcPts val="0"/>
              </a:spcAft>
              <a:buClr>
                <a:schemeClr val="dk1"/>
              </a:buClr>
              <a:buSzPts val="9600"/>
              <a:buChar char="•"/>
              <a:defRPr sz="9600"/>
            </a:lvl3pPr>
            <a:lvl4pPr marL="1828800" lvl="3" indent="-774700" algn="l">
              <a:lnSpc>
                <a:spcPct val="100000"/>
              </a:lnSpc>
              <a:spcBef>
                <a:spcPts val="1720"/>
              </a:spcBef>
              <a:spcAft>
                <a:spcPts val="0"/>
              </a:spcAft>
              <a:buClr>
                <a:schemeClr val="dk1"/>
              </a:buClr>
              <a:buSzPts val="8600"/>
              <a:buChar char="–"/>
              <a:defRPr sz="8600"/>
            </a:lvl4pPr>
            <a:lvl5pPr marL="2286000" lvl="4" indent="-774700" algn="l">
              <a:lnSpc>
                <a:spcPct val="100000"/>
              </a:lnSpc>
              <a:spcBef>
                <a:spcPts val="1720"/>
              </a:spcBef>
              <a:spcAft>
                <a:spcPts val="0"/>
              </a:spcAft>
              <a:buClr>
                <a:schemeClr val="dk1"/>
              </a:buClr>
              <a:buSzPts val="8600"/>
              <a:buChar char="»"/>
              <a:defRPr sz="8600"/>
            </a:lvl5pPr>
            <a:lvl6pPr marL="2743200" lvl="5" indent="-774700" algn="l">
              <a:lnSpc>
                <a:spcPct val="100000"/>
              </a:lnSpc>
              <a:spcBef>
                <a:spcPts val="1720"/>
              </a:spcBef>
              <a:spcAft>
                <a:spcPts val="0"/>
              </a:spcAft>
              <a:buClr>
                <a:schemeClr val="dk1"/>
              </a:buClr>
              <a:buSzPts val="8600"/>
              <a:buChar char="•"/>
              <a:defRPr sz="8600"/>
            </a:lvl6pPr>
            <a:lvl7pPr marL="3200400" lvl="6" indent="-774700" algn="l">
              <a:lnSpc>
                <a:spcPct val="100000"/>
              </a:lnSpc>
              <a:spcBef>
                <a:spcPts val="1720"/>
              </a:spcBef>
              <a:spcAft>
                <a:spcPts val="0"/>
              </a:spcAft>
              <a:buClr>
                <a:schemeClr val="dk1"/>
              </a:buClr>
              <a:buSzPts val="8600"/>
              <a:buChar char="•"/>
              <a:defRPr sz="8600"/>
            </a:lvl7pPr>
            <a:lvl8pPr marL="3657600" lvl="7" indent="-774700" algn="l">
              <a:lnSpc>
                <a:spcPct val="100000"/>
              </a:lnSpc>
              <a:spcBef>
                <a:spcPts val="1720"/>
              </a:spcBef>
              <a:spcAft>
                <a:spcPts val="0"/>
              </a:spcAft>
              <a:buClr>
                <a:schemeClr val="dk1"/>
              </a:buClr>
              <a:buSzPts val="8600"/>
              <a:buChar char="•"/>
              <a:defRPr sz="8600"/>
            </a:lvl8pPr>
            <a:lvl9pPr marL="4114800" lvl="8" indent="-774700" algn="l">
              <a:lnSpc>
                <a:spcPct val="100000"/>
              </a:lnSpc>
              <a:spcBef>
                <a:spcPts val="1720"/>
              </a:spcBef>
              <a:spcAft>
                <a:spcPts val="0"/>
              </a:spcAft>
              <a:buClr>
                <a:schemeClr val="dk1"/>
              </a:buClr>
              <a:buSzPts val="8600"/>
              <a:buChar char="•"/>
              <a:defRPr sz="8600"/>
            </a:lvl9pPr>
          </a:lstStyle>
          <a:p>
            <a:endParaRPr/>
          </a:p>
        </p:txBody>
      </p:sp>
      <p:sp>
        <p:nvSpPr>
          <p:cNvPr id="40" name="Google Shape;40;p7"/>
          <p:cNvSpPr txBox="1">
            <a:spLocks noGrp="1"/>
          </p:cNvSpPr>
          <p:nvPr>
            <p:ph type="body" idx="2"/>
          </p:nvPr>
        </p:nvSpPr>
        <p:spPr>
          <a:xfrm>
            <a:off x="22311360" y="7680972"/>
            <a:ext cx="19385280" cy="21724622"/>
          </a:xfrm>
          <a:prstGeom prst="rect">
            <a:avLst/>
          </a:prstGeom>
          <a:noFill/>
          <a:ln>
            <a:noFill/>
          </a:ln>
        </p:spPr>
        <p:txBody>
          <a:bodyPr spcFirstLastPara="1" wrap="square" lIns="438900" tIns="219450" rIns="438900" bIns="219450" anchor="t" anchorCtr="0">
            <a:normAutofit/>
          </a:bodyPr>
          <a:lstStyle>
            <a:lvl1pPr marL="457200" lvl="0" indent="-1079500" algn="l">
              <a:lnSpc>
                <a:spcPct val="100000"/>
              </a:lnSpc>
              <a:spcBef>
                <a:spcPts val="2680"/>
              </a:spcBef>
              <a:spcAft>
                <a:spcPts val="0"/>
              </a:spcAft>
              <a:buClr>
                <a:schemeClr val="dk1"/>
              </a:buClr>
              <a:buSzPts val="13400"/>
              <a:buChar char="•"/>
              <a:defRPr sz="13400"/>
            </a:lvl1pPr>
            <a:lvl2pPr marL="914400" lvl="1" indent="-958850" algn="l">
              <a:lnSpc>
                <a:spcPct val="100000"/>
              </a:lnSpc>
              <a:spcBef>
                <a:spcPts val="2300"/>
              </a:spcBef>
              <a:spcAft>
                <a:spcPts val="0"/>
              </a:spcAft>
              <a:buClr>
                <a:schemeClr val="dk1"/>
              </a:buClr>
              <a:buSzPts val="11500"/>
              <a:buChar char="–"/>
              <a:defRPr sz="11500"/>
            </a:lvl2pPr>
            <a:lvl3pPr marL="1371600" lvl="2" indent="-838200" algn="l">
              <a:lnSpc>
                <a:spcPct val="100000"/>
              </a:lnSpc>
              <a:spcBef>
                <a:spcPts val="1920"/>
              </a:spcBef>
              <a:spcAft>
                <a:spcPts val="0"/>
              </a:spcAft>
              <a:buClr>
                <a:schemeClr val="dk1"/>
              </a:buClr>
              <a:buSzPts val="9600"/>
              <a:buChar char="•"/>
              <a:defRPr sz="9600"/>
            </a:lvl3pPr>
            <a:lvl4pPr marL="1828800" lvl="3" indent="-774700" algn="l">
              <a:lnSpc>
                <a:spcPct val="100000"/>
              </a:lnSpc>
              <a:spcBef>
                <a:spcPts val="1720"/>
              </a:spcBef>
              <a:spcAft>
                <a:spcPts val="0"/>
              </a:spcAft>
              <a:buClr>
                <a:schemeClr val="dk1"/>
              </a:buClr>
              <a:buSzPts val="8600"/>
              <a:buChar char="–"/>
              <a:defRPr sz="8600"/>
            </a:lvl4pPr>
            <a:lvl5pPr marL="2286000" lvl="4" indent="-774700" algn="l">
              <a:lnSpc>
                <a:spcPct val="100000"/>
              </a:lnSpc>
              <a:spcBef>
                <a:spcPts val="1720"/>
              </a:spcBef>
              <a:spcAft>
                <a:spcPts val="0"/>
              </a:spcAft>
              <a:buClr>
                <a:schemeClr val="dk1"/>
              </a:buClr>
              <a:buSzPts val="8600"/>
              <a:buChar char="»"/>
              <a:defRPr sz="8600"/>
            </a:lvl5pPr>
            <a:lvl6pPr marL="2743200" lvl="5" indent="-774700" algn="l">
              <a:lnSpc>
                <a:spcPct val="100000"/>
              </a:lnSpc>
              <a:spcBef>
                <a:spcPts val="1720"/>
              </a:spcBef>
              <a:spcAft>
                <a:spcPts val="0"/>
              </a:spcAft>
              <a:buClr>
                <a:schemeClr val="dk1"/>
              </a:buClr>
              <a:buSzPts val="8600"/>
              <a:buChar char="•"/>
              <a:defRPr sz="8600"/>
            </a:lvl6pPr>
            <a:lvl7pPr marL="3200400" lvl="6" indent="-774700" algn="l">
              <a:lnSpc>
                <a:spcPct val="100000"/>
              </a:lnSpc>
              <a:spcBef>
                <a:spcPts val="1720"/>
              </a:spcBef>
              <a:spcAft>
                <a:spcPts val="0"/>
              </a:spcAft>
              <a:buClr>
                <a:schemeClr val="dk1"/>
              </a:buClr>
              <a:buSzPts val="8600"/>
              <a:buChar char="•"/>
              <a:defRPr sz="8600"/>
            </a:lvl7pPr>
            <a:lvl8pPr marL="3657600" lvl="7" indent="-774700" algn="l">
              <a:lnSpc>
                <a:spcPct val="100000"/>
              </a:lnSpc>
              <a:spcBef>
                <a:spcPts val="1720"/>
              </a:spcBef>
              <a:spcAft>
                <a:spcPts val="0"/>
              </a:spcAft>
              <a:buClr>
                <a:schemeClr val="dk1"/>
              </a:buClr>
              <a:buSzPts val="8600"/>
              <a:buChar char="•"/>
              <a:defRPr sz="8600"/>
            </a:lvl8pPr>
            <a:lvl9pPr marL="4114800" lvl="8" indent="-774700" algn="l">
              <a:lnSpc>
                <a:spcPct val="100000"/>
              </a:lnSpc>
              <a:spcBef>
                <a:spcPts val="1720"/>
              </a:spcBef>
              <a:spcAft>
                <a:spcPts val="0"/>
              </a:spcAft>
              <a:buClr>
                <a:schemeClr val="dk1"/>
              </a:buClr>
              <a:buSzPts val="8600"/>
              <a:buChar char="•"/>
              <a:defRPr sz="8600"/>
            </a:lvl9pPr>
          </a:lstStyle>
          <a:p>
            <a:endParaRPr/>
          </a:p>
        </p:txBody>
      </p:sp>
      <p:sp>
        <p:nvSpPr>
          <p:cNvPr id="41" name="Google Shape;41;p7"/>
          <p:cNvSpPr txBox="1">
            <a:spLocks noGrp="1"/>
          </p:cNvSpPr>
          <p:nvPr>
            <p:ph type="dt" idx="10"/>
          </p:nvPr>
        </p:nvSpPr>
        <p:spPr>
          <a:xfrm>
            <a:off x="2194560" y="30510492"/>
            <a:ext cx="10241280" cy="1752600"/>
          </a:xfrm>
          <a:prstGeom prst="rect">
            <a:avLst/>
          </a:prstGeom>
          <a:noFill/>
          <a:ln>
            <a:noFill/>
          </a:ln>
        </p:spPr>
        <p:txBody>
          <a:bodyPr spcFirstLastPara="1" wrap="square" lIns="438900" tIns="219450" rIns="438900" bIns="21945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42" name="Google Shape;42;p7"/>
          <p:cNvSpPr txBox="1">
            <a:spLocks noGrp="1"/>
          </p:cNvSpPr>
          <p:nvPr>
            <p:ph type="ftr" idx="11"/>
          </p:nvPr>
        </p:nvSpPr>
        <p:spPr>
          <a:xfrm>
            <a:off x="14996160" y="30510492"/>
            <a:ext cx="13898880" cy="1752600"/>
          </a:xfrm>
          <a:prstGeom prst="rect">
            <a:avLst/>
          </a:prstGeom>
          <a:noFill/>
          <a:ln>
            <a:noFill/>
          </a:ln>
        </p:spPr>
        <p:txBody>
          <a:bodyPr spcFirstLastPara="1" wrap="square" lIns="438900" tIns="219450" rIns="438900" bIns="21945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43" name="Google Shape;43;p7"/>
          <p:cNvSpPr txBox="1">
            <a:spLocks noGrp="1"/>
          </p:cNvSpPr>
          <p:nvPr>
            <p:ph type="sldNum" idx="12"/>
          </p:nvPr>
        </p:nvSpPr>
        <p:spPr>
          <a:xfrm>
            <a:off x="31455360" y="30510492"/>
            <a:ext cx="10241280" cy="1752600"/>
          </a:xfrm>
          <a:prstGeom prst="rect">
            <a:avLst/>
          </a:prstGeom>
          <a:noFill/>
          <a:ln>
            <a:noFill/>
          </a:ln>
        </p:spPr>
        <p:txBody>
          <a:bodyPr spcFirstLastPara="1" wrap="square" lIns="438900" tIns="219450" rIns="438900" bIns="219450" anchor="ctr" anchorCtr="0">
            <a:noAutofit/>
          </a:bodyPr>
          <a:lstStyle>
            <a:lvl1pPr marL="0" marR="0" lvl="0" indent="0" algn="r">
              <a:lnSpc>
                <a:spcPct val="100000"/>
              </a:lnSpc>
              <a:spcBef>
                <a:spcPts val="0"/>
              </a:spcBef>
              <a:spcAft>
                <a:spcPts val="0"/>
              </a:spcAft>
              <a:buClr>
                <a:srgbClr val="000000"/>
              </a:buClr>
              <a:buSzPts val="5800"/>
              <a:buFont typeface="Arial"/>
              <a:buNone/>
              <a:defRPr sz="58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5800"/>
              <a:buFont typeface="Arial"/>
              <a:buNone/>
              <a:defRPr sz="58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5800"/>
              <a:buFont typeface="Arial"/>
              <a:buNone/>
              <a:defRPr sz="58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5800"/>
              <a:buFont typeface="Arial"/>
              <a:buNone/>
              <a:defRPr sz="58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5800"/>
              <a:buFont typeface="Arial"/>
              <a:buNone/>
              <a:defRPr sz="58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5800"/>
              <a:buFont typeface="Arial"/>
              <a:buNone/>
              <a:defRPr sz="58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5800"/>
              <a:buFont typeface="Arial"/>
              <a:buNone/>
              <a:defRPr sz="58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5800"/>
              <a:buFont typeface="Arial"/>
              <a:buNone/>
              <a:defRPr sz="58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5800"/>
              <a:buFont typeface="Arial"/>
              <a:buNone/>
              <a:defRPr sz="58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4"/>
        <p:cNvGrpSpPr/>
        <p:nvPr/>
      </p:nvGrpSpPr>
      <p:grpSpPr>
        <a:xfrm>
          <a:off x="0" y="0"/>
          <a:ext cx="0" cy="0"/>
          <a:chOff x="0" y="0"/>
          <a:chExt cx="0" cy="0"/>
        </a:xfrm>
      </p:grpSpPr>
      <p:sp>
        <p:nvSpPr>
          <p:cNvPr id="45" name="Google Shape;45;p8"/>
          <p:cNvSpPr txBox="1">
            <a:spLocks noGrp="1"/>
          </p:cNvSpPr>
          <p:nvPr>
            <p:ph type="title"/>
          </p:nvPr>
        </p:nvSpPr>
        <p:spPr>
          <a:xfrm>
            <a:off x="2194560" y="1318262"/>
            <a:ext cx="39502080" cy="5486400"/>
          </a:xfrm>
          <a:prstGeom prst="rect">
            <a:avLst/>
          </a:prstGeom>
          <a:noFill/>
          <a:ln>
            <a:noFill/>
          </a:ln>
        </p:spPr>
        <p:txBody>
          <a:bodyPr spcFirstLastPara="1" wrap="square" lIns="438900" tIns="219450" rIns="438900" bIns="219450" anchor="ctr" anchorCtr="0">
            <a:normAutofit/>
          </a:bodyPr>
          <a:lstStyle>
            <a:lvl1pPr lvl="0" algn="ctr">
              <a:lnSpc>
                <a:spcPct val="100000"/>
              </a:lnSpc>
              <a:spcBef>
                <a:spcPts val="0"/>
              </a:spcBef>
              <a:spcAft>
                <a:spcPts val="0"/>
              </a:spcAft>
              <a:buClr>
                <a:schemeClr val="dk1"/>
              </a:buClr>
              <a:buSzPts val="211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6" name="Google Shape;46;p8"/>
          <p:cNvSpPr txBox="1">
            <a:spLocks noGrp="1"/>
          </p:cNvSpPr>
          <p:nvPr>
            <p:ph type="body" idx="1"/>
          </p:nvPr>
        </p:nvSpPr>
        <p:spPr>
          <a:xfrm>
            <a:off x="2194560" y="7368542"/>
            <a:ext cx="19392902" cy="3070858"/>
          </a:xfrm>
          <a:prstGeom prst="rect">
            <a:avLst/>
          </a:prstGeom>
          <a:noFill/>
          <a:ln>
            <a:noFill/>
          </a:ln>
        </p:spPr>
        <p:txBody>
          <a:bodyPr spcFirstLastPara="1" wrap="square" lIns="438900" tIns="219450" rIns="438900" bIns="219450" anchor="b" anchorCtr="0">
            <a:normAutofit/>
          </a:bodyPr>
          <a:lstStyle>
            <a:lvl1pPr marL="457200" lvl="0" indent="-228600" algn="l">
              <a:lnSpc>
                <a:spcPct val="100000"/>
              </a:lnSpc>
              <a:spcBef>
                <a:spcPts val="2300"/>
              </a:spcBef>
              <a:spcAft>
                <a:spcPts val="0"/>
              </a:spcAft>
              <a:buClr>
                <a:schemeClr val="dk1"/>
              </a:buClr>
              <a:buSzPts val="11500"/>
              <a:buNone/>
              <a:defRPr sz="11500" b="1"/>
            </a:lvl1pPr>
            <a:lvl2pPr marL="914400" lvl="1" indent="-228600" algn="l">
              <a:lnSpc>
                <a:spcPct val="100000"/>
              </a:lnSpc>
              <a:spcBef>
                <a:spcPts val="1920"/>
              </a:spcBef>
              <a:spcAft>
                <a:spcPts val="0"/>
              </a:spcAft>
              <a:buClr>
                <a:schemeClr val="dk1"/>
              </a:buClr>
              <a:buSzPts val="9600"/>
              <a:buNone/>
              <a:defRPr sz="9600" b="1"/>
            </a:lvl2pPr>
            <a:lvl3pPr marL="1371600" lvl="2" indent="-228600" algn="l">
              <a:lnSpc>
                <a:spcPct val="100000"/>
              </a:lnSpc>
              <a:spcBef>
                <a:spcPts val="1720"/>
              </a:spcBef>
              <a:spcAft>
                <a:spcPts val="0"/>
              </a:spcAft>
              <a:buClr>
                <a:schemeClr val="dk1"/>
              </a:buClr>
              <a:buSzPts val="8600"/>
              <a:buNone/>
              <a:defRPr sz="8600" b="1"/>
            </a:lvl3pPr>
            <a:lvl4pPr marL="1828800" lvl="3" indent="-228600" algn="l">
              <a:lnSpc>
                <a:spcPct val="100000"/>
              </a:lnSpc>
              <a:spcBef>
                <a:spcPts val="1540"/>
              </a:spcBef>
              <a:spcAft>
                <a:spcPts val="0"/>
              </a:spcAft>
              <a:buClr>
                <a:schemeClr val="dk1"/>
              </a:buClr>
              <a:buSzPts val="7700"/>
              <a:buNone/>
              <a:defRPr sz="7700" b="1"/>
            </a:lvl4pPr>
            <a:lvl5pPr marL="2286000" lvl="4" indent="-228600" algn="l">
              <a:lnSpc>
                <a:spcPct val="100000"/>
              </a:lnSpc>
              <a:spcBef>
                <a:spcPts val="1540"/>
              </a:spcBef>
              <a:spcAft>
                <a:spcPts val="0"/>
              </a:spcAft>
              <a:buClr>
                <a:schemeClr val="dk1"/>
              </a:buClr>
              <a:buSzPts val="7700"/>
              <a:buNone/>
              <a:defRPr sz="7700" b="1"/>
            </a:lvl5pPr>
            <a:lvl6pPr marL="2743200" lvl="5" indent="-228600" algn="l">
              <a:lnSpc>
                <a:spcPct val="100000"/>
              </a:lnSpc>
              <a:spcBef>
                <a:spcPts val="1540"/>
              </a:spcBef>
              <a:spcAft>
                <a:spcPts val="0"/>
              </a:spcAft>
              <a:buClr>
                <a:schemeClr val="dk1"/>
              </a:buClr>
              <a:buSzPts val="7700"/>
              <a:buNone/>
              <a:defRPr sz="7700" b="1"/>
            </a:lvl6pPr>
            <a:lvl7pPr marL="3200400" lvl="6" indent="-228600" algn="l">
              <a:lnSpc>
                <a:spcPct val="100000"/>
              </a:lnSpc>
              <a:spcBef>
                <a:spcPts val="1540"/>
              </a:spcBef>
              <a:spcAft>
                <a:spcPts val="0"/>
              </a:spcAft>
              <a:buClr>
                <a:schemeClr val="dk1"/>
              </a:buClr>
              <a:buSzPts val="7700"/>
              <a:buNone/>
              <a:defRPr sz="7700" b="1"/>
            </a:lvl7pPr>
            <a:lvl8pPr marL="3657600" lvl="7" indent="-228600" algn="l">
              <a:lnSpc>
                <a:spcPct val="100000"/>
              </a:lnSpc>
              <a:spcBef>
                <a:spcPts val="1540"/>
              </a:spcBef>
              <a:spcAft>
                <a:spcPts val="0"/>
              </a:spcAft>
              <a:buClr>
                <a:schemeClr val="dk1"/>
              </a:buClr>
              <a:buSzPts val="7700"/>
              <a:buNone/>
              <a:defRPr sz="7700" b="1"/>
            </a:lvl8pPr>
            <a:lvl9pPr marL="4114800" lvl="8" indent="-228600" algn="l">
              <a:lnSpc>
                <a:spcPct val="100000"/>
              </a:lnSpc>
              <a:spcBef>
                <a:spcPts val="1540"/>
              </a:spcBef>
              <a:spcAft>
                <a:spcPts val="0"/>
              </a:spcAft>
              <a:buClr>
                <a:schemeClr val="dk1"/>
              </a:buClr>
              <a:buSzPts val="7700"/>
              <a:buNone/>
              <a:defRPr sz="7700" b="1"/>
            </a:lvl9pPr>
          </a:lstStyle>
          <a:p>
            <a:endParaRPr/>
          </a:p>
        </p:txBody>
      </p:sp>
      <p:sp>
        <p:nvSpPr>
          <p:cNvPr id="47" name="Google Shape;47;p8"/>
          <p:cNvSpPr txBox="1">
            <a:spLocks noGrp="1"/>
          </p:cNvSpPr>
          <p:nvPr>
            <p:ph type="body" idx="2"/>
          </p:nvPr>
        </p:nvSpPr>
        <p:spPr>
          <a:xfrm>
            <a:off x="2194560" y="10439400"/>
            <a:ext cx="19392902" cy="18966182"/>
          </a:xfrm>
          <a:prstGeom prst="rect">
            <a:avLst/>
          </a:prstGeom>
          <a:noFill/>
          <a:ln>
            <a:noFill/>
          </a:ln>
        </p:spPr>
        <p:txBody>
          <a:bodyPr spcFirstLastPara="1" wrap="square" lIns="438900" tIns="219450" rIns="438900" bIns="219450" anchor="t" anchorCtr="0">
            <a:normAutofit/>
          </a:bodyPr>
          <a:lstStyle>
            <a:lvl1pPr marL="457200" lvl="0" indent="-958850" algn="l">
              <a:lnSpc>
                <a:spcPct val="100000"/>
              </a:lnSpc>
              <a:spcBef>
                <a:spcPts val="2300"/>
              </a:spcBef>
              <a:spcAft>
                <a:spcPts val="0"/>
              </a:spcAft>
              <a:buClr>
                <a:schemeClr val="dk1"/>
              </a:buClr>
              <a:buSzPts val="11500"/>
              <a:buChar char="•"/>
              <a:defRPr sz="11500"/>
            </a:lvl1pPr>
            <a:lvl2pPr marL="914400" lvl="1" indent="-838200" algn="l">
              <a:lnSpc>
                <a:spcPct val="100000"/>
              </a:lnSpc>
              <a:spcBef>
                <a:spcPts val="1920"/>
              </a:spcBef>
              <a:spcAft>
                <a:spcPts val="0"/>
              </a:spcAft>
              <a:buClr>
                <a:schemeClr val="dk1"/>
              </a:buClr>
              <a:buSzPts val="9600"/>
              <a:buChar char="–"/>
              <a:defRPr sz="9600"/>
            </a:lvl2pPr>
            <a:lvl3pPr marL="1371600" lvl="2" indent="-774700" algn="l">
              <a:lnSpc>
                <a:spcPct val="100000"/>
              </a:lnSpc>
              <a:spcBef>
                <a:spcPts val="1720"/>
              </a:spcBef>
              <a:spcAft>
                <a:spcPts val="0"/>
              </a:spcAft>
              <a:buClr>
                <a:schemeClr val="dk1"/>
              </a:buClr>
              <a:buSzPts val="8600"/>
              <a:buChar char="•"/>
              <a:defRPr sz="8600"/>
            </a:lvl3pPr>
            <a:lvl4pPr marL="1828800" lvl="3" indent="-717550" algn="l">
              <a:lnSpc>
                <a:spcPct val="100000"/>
              </a:lnSpc>
              <a:spcBef>
                <a:spcPts val="1540"/>
              </a:spcBef>
              <a:spcAft>
                <a:spcPts val="0"/>
              </a:spcAft>
              <a:buClr>
                <a:schemeClr val="dk1"/>
              </a:buClr>
              <a:buSzPts val="7700"/>
              <a:buChar char="–"/>
              <a:defRPr sz="7700"/>
            </a:lvl4pPr>
            <a:lvl5pPr marL="2286000" lvl="4" indent="-717550" algn="l">
              <a:lnSpc>
                <a:spcPct val="100000"/>
              </a:lnSpc>
              <a:spcBef>
                <a:spcPts val="1540"/>
              </a:spcBef>
              <a:spcAft>
                <a:spcPts val="0"/>
              </a:spcAft>
              <a:buClr>
                <a:schemeClr val="dk1"/>
              </a:buClr>
              <a:buSzPts val="7700"/>
              <a:buChar char="»"/>
              <a:defRPr sz="7700"/>
            </a:lvl5pPr>
            <a:lvl6pPr marL="2743200" lvl="5" indent="-717550" algn="l">
              <a:lnSpc>
                <a:spcPct val="100000"/>
              </a:lnSpc>
              <a:spcBef>
                <a:spcPts val="1540"/>
              </a:spcBef>
              <a:spcAft>
                <a:spcPts val="0"/>
              </a:spcAft>
              <a:buClr>
                <a:schemeClr val="dk1"/>
              </a:buClr>
              <a:buSzPts val="7700"/>
              <a:buChar char="•"/>
              <a:defRPr sz="7700"/>
            </a:lvl6pPr>
            <a:lvl7pPr marL="3200400" lvl="6" indent="-717550" algn="l">
              <a:lnSpc>
                <a:spcPct val="100000"/>
              </a:lnSpc>
              <a:spcBef>
                <a:spcPts val="1540"/>
              </a:spcBef>
              <a:spcAft>
                <a:spcPts val="0"/>
              </a:spcAft>
              <a:buClr>
                <a:schemeClr val="dk1"/>
              </a:buClr>
              <a:buSzPts val="7700"/>
              <a:buChar char="•"/>
              <a:defRPr sz="7700"/>
            </a:lvl7pPr>
            <a:lvl8pPr marL="3657600" lvl="7" indent="-717550" algn="l">
              <a:lnSpc>
                <a:spcPct val="100000"/>
              </a:lnSpc>
              <a:spcBef>
                <a:spcPts val="1540"/>
              </a:spcBef>
              <a:spcAft>
                <a:spcPts val="0"/>
              </a:spcAft>
              <a:buClr>
                <a:schemeClr val="dk1"/>
              </a:buClr>
              <a:buSzPts val="7700"/>
              <a:buChar char="•"/>
              <a:defRPr sz="7700"/>
            </a:lvl8pPr>
            <a:lvl9pPr marL="4114800" lvl="8" indent="-717550" algn="l">
              <a:lnSpc>
                <a:spcPct val="100000"/>
              </a:lnSpc>
              <a:spcBef>
                <a:spcPts val="1540"/>
              </a:spcBef>
              <a:spcAft>
                <a:spcPts val="0"/>
              </a:spcAft>
              <a:buClr>
                <a:schemeClr val="dk1"/>
              </a:buClr>
              <a:buSzPts val="7700"/>
              <a:buChar char="•"/>
              <a:defRPr sz="7700"/>
            </a:lvl9pPr>
          </a:lstStyle>
          <a:p>
            <a:endParaRPr/>
          </a:p>
        </p:txBody>
      </p:sp>
      <p:sp>
        <p:nvSpPr>
          <p:cNvPr id="48" name="Google Shape;48;p8"/>
          <p:cNvSpPr txBox="1">
            <a:spLocks noGrp="1"/>
          </p:cNvSpPr>
          <p:nvPr>
            <p:ph type="body" idx="3"/>
          </p:nvPr>
        </p:nvSpPr>
        <p:spPr>
          <a:xfrm>
            <a:off x="22296122" y="7368542"/>
            <a:ext cx="19400520" cy="3070858"/>
          </a:xfrm>
          <a:prstGeom prst="rect">
            <a:avLst/>
          </a:prstGeom>
          <a:noFill/>
          <a:ln>
            <a:noFill/>
          </a:ln>
        </p:spPr>
        <p:txBody>
          <a:bodyPr spcFirstLastPara="1" wrap="square" lIns="438900" tIns="219450" rIns="438900" bIns="219450" anchor="b" anchorCtr="0">
            <a:normAutofit/>
          </a:bodyPr>
          <a:lstStyle>
            <a:lvl1pPr marL="457200" lvl="0" indent="-228600" algn="l">
              <a:lnSpc>
                <a:spcPct val="100000"/>
              </a:lnSpc>
              <a:spcBef>
                <a:spcPts val="2300"/>
              </a:spcBef>
              <a:spcAft>
                <a:spcPts val="0"/>
              </a:spcAft>
              <a:buClr>
                <a:schemeClr val="dk1"/>
              </a:buClr>
              <a:buSzPts val="11500"/>
              <a:buNone/>
              <a:defRPr sz="11500" b="1"/>
            </a:lvl1pPr>
            <a:lvl2pPr marL="914400" lvl="1" indent="-228600" algn="l">
              <a:lnSpc>
                <a:spcPct val="100000"/>
              </a:lnSpc>
              <a:spcBef>
                <a:spcPts val="1920"/>
              </a:spcBef>
              <a:spcAft>
                <a:spcPts val="0"/>
              </a:spcAft>
              <a:buClr>
                <a:schemeClr val="dk1"/>
              </a:buClr>
              <a:buSzPts val="9600"/>
              <a:buNone/>
              <a:defRPr sz="9600" b="1"/>
            </a:lvl2pPr>
            <a:lvl3pPr marL="1371600" lvl="2" indent="-228600" algn="l">
              <a:lnSpc>
                <a:spcPct val="100000"/>
              </a:lnSpc>
              <a:spcBef>
                <a:spcPts val="1720"/>
              </a:spcBef>
              <a:spcAft>
                <a:spcPts val="0"/>
              </a:spcAft>
              <a:buClr>
                <a:schemeClr val="dk1"/>
              </a:buClr>
              <a:buSzPts val="8600"/>
              <a:buNone/>
              <a:defRPr sz="8600" b="1"/>
            </a:lvl3pPr>
            <a:lvl4pPr marL="1828800" lvl="3" indent="-228600" algn="l">
              <a:lnSpc>
                <a:spcPct val="100000"/>
              </a:lnSpc>
              <a:spcBef>
                <a:spcPts val="1540"/>
              </a:spcBef>
              <a:spcAft>
                <a:spcPts val="0"/>
              </a:spcAft>
              <a:buClr>
                <a:schemeClr val="dk1"/>
              </a:buClr>
              <a:buSzPts val="7700"/>
              <a:buNone/>
              <a:defRPr sz="7700" b="1"/>
            </a:lvl4pPr>
            <a:lvl5pPr marL="2286000" lvl="4" indent="-228600" algn="l">
              <a:lnSpc>
                <a:spcPct val="100000"/>
              </a:lnSpc>
              <a:spcBef>
                <a:spcPts val="1540"/>
              </a:spcBef>
              <a:spcAft>
                <a:spcPts val="0"/>
              </a:spcAft>
              <a:buClr>
                <a:schemeClr val="dk1"/>
              </a:buClr>
              <a:buSzPts val="7700"/>
              <a:buNone/>
              <a:defRPr sz="7700" b="1"/>
            </a:lvl5pPr>
            <a:lvl6pPr marL="2743200" lvl="5" indent="-228600" algn="l">
              <a:lnSpc>
                <a:spcPct val="100000"/>
              </a:lnSpc>
              <a:spcBef>
                <a:spcPts val="1540"/>
              </a:spcBef>
              <a:spcAft>
                <a:spcPts val="0"/>
              </a:spcAft>
              <a:buClr>
                <a:schemeClr val="dk1"/>
              </a:buClr>
              <a:buSzPts val="7700"/>
              <a:buNone/>
              <a:defRPr sz="7700" b="1"/>
            </a:lvl6pPr>
            <a:lvl7pPr marL="3200400" lvl="6" indent="-228600" algn="l">
              <a:lnSpc>
                <a:spcPct val="100000"/>
              </a:lnSpc>
              <a:spcBef>
                <a:spcPts val="1540"/>
              </a:spcBef>
              <a:spcAft>
                <a:spcPts val="0"/>
              </a:spcAft>
              <a:buClr>
                <a:schemeClr val="dk1"/>
              </a:buClr>
              <a:buSzPts val="7700"/>
              <a:buNone/>
              <a:defRPr sz="7700" b="1"/>
            </a:lvl7pPr>
            <a:lvl8pPr marL="3657600" lvl="7" indent="-228600" algn="l">
              <a:lnSpc>
                <a:spcPct val="100000"/>
              </a:lnSpc>
              <a:spcBef>
                <a:spcPts val="1540"/>
              </a:spcBef>
              <a:spcAft>
                <a:spcPts val="0"/>
              </a:spcAft>
              <a:buClr>
                <a:schemeClr val="dk1"/>
              </a:buClr>
              <a:buSzPts val="7700"/>
              <a:buNone/>
              <a:defRPr sz="7700" b="1"/>
            </a:lvl8pPr>
            <a:lvl9pPr marL="4114800" lvl="8" indent="-228600" algn="l">
              <a:lnSpc>
                <a:spcPct val="100000"/>
              </a:lnSpc>
              <a:spcBef>
                <a:spcPts val="1540"/>
              </a:spcBef>
              <a:spcAft>
                <a:spcPts val="0"/>
              </a:spcAft>
              <a:buClr>
                <a:schemeClr val="dk1"/>
              </a:buClr>
              <a:buSzPts val="7700"/>
              <a:buNone/>
              <a:defRPr sz="7700" b="1"/>
            </a:lvl9pPr>
          </a:lstStyle>
          <a:p>
            <a:endParaRPr/>
          </a:p>
        </p:txBody>
      </p:sp>
      <p:sp>
        <p:nvSpPr>
          <p:cNvPr id="49" name="Google Shape;49;p8"/>
          <p:cNvSpPr txBox="1">
            <a:spLocks noGrp="1"/>
          </p:cNvSpPr>
          <p:nvPr>
            <p:ph type="body" idx="4"/>
          </p:nvPr>
        </p:nvSpPr>
        <p:spPr>
          <a:xfrm>
            <a:off x="22296122" y="10439400"/>
            <a:ext cx="19400520" cy="18966182"/>
          </a:xfrm>
          <a:prstGeom prst="rect">
            <a:avLst/>
          </a:prstGeom>
          <a:noFill/>
          <a:ln>
            <a:noFill/>
          </a:ln>
        </p:spPr>
        <p:txBody>
          <a:bodyPr spcFirstLastPara="1" wrap="square" lIns="438900" tIns="219450" rIns="438900" bIns="219450" anchor="t" anchorCtr="0">
            <a:normAutofit/>
          </a:bodyPr>
          <a:lstStyle>
            <a:lvl1pPr marL="457200" lvl="0" indent="-958850" algn="l">
              <a:lnSpc>
                <a:spcPct val="100000"/>
              </a:lnSpc>
              <a:spcBef>
                <a:spcPts val="2300"/>
              </a:spcBef>
              <a:spcAft>
                <a:spcPts val="0"/>
              </a:spcAft>
              <a:buClr>
                <a:schemeClr val="dk1"/>
              </a:buClr>
              <a:buSzPts val="11500"/>
              <a:buChar char="•"/>
              <a:defRPr sz="11500"/>
            </a:lvl1pPr>
            <a:lvl2pPr marL="914400" lvl="1" indent="-838200" algn="l">
              <a:lnSpc>
                <a:spcPct val="100000"/>
              </a:lnSpc>
              <a:spcBef>
                <a:spcPts val="1920"/>
              </a:spcBef>
              <a:spcAft>
                <a:spcPts val="0"/>
              </a:spcAft>
              <a:buClr>
                <a:schemeClr val="dk1"/>
              </a:buClr>
              <a:buSzPts val="9600"/>
              <a:buChar char="–"/>
              <a:defRPr sz="9600"/>
            </a:lvl2pPr>
            <a:lvl3pPr marL="1371600" lvl="2" indent="-774700" algn="l">
              <a:lnSpc>
                <a:spcPct val="100000"/>
              </a:lnSpc>
              <a:spcBef>
                <a:spcPts val="1720"/>
              </a:spcBef>
              <a:spcAft>
                <a:spcPts val="0"/>
              </a:spcAft>
              <a:buClr>
                <a:schemeClr val="dk1"/>
              </a:buClr>
              <a:buSzPts val="8600"/>
              <a:buChar char="•"/>
              <a:defRPr sz="8600"/>
            </a:lvl3pPr>
            <a:lvl4pPr marL="1828800" lvl="3" indent="-717550" algn="l">
              <a:lnSpc>
                <a:spcPct val="100000"/>
              </a:lnSpc>
              <a:spcBef>
                <a:spcPts val="1540"/>
              </a:spcBef>
              <a:spcAft>
                <a:spcPts val="0"/>
              </a:spcAft>
              <a:buClr>
                <a:schemeClr val="dk1"/>
              </a:buClr>
              <a:buSzPts val="7700"/>
              <a:buChar char="–"/>
              <a:defRPr sz="7700"/>
            </a:lvl4pPr>
            <a:lvl5pPr marL="2286000" lvl="4" indent="-717550" algn="l">
              <a:lnSpc>
                <a:spcPct val="100000"/>
              </a:lnSpc>
              <a:spcBef>
                <a:spcPts val="1540"/>
              </a:spcBef>
              <a:spcAft>
                <a:spcPts val="0"/>
              </a:spcAft>
              <a:buClr>
                <a:schemeClr val="dk1"/>
              </a:buClr>
              <a:buSzPts val="7700"/>
              <a:buChar char="»"/>
              <a:defRPr sz="7700"/>
            </a:lvl5pPr>
            <a:lvl6pPr marL="2743200" lvl="5" indent="-717550" algn="l">
              <a:lnSpc>
                <a:spcPct val="100000"/>
              </a:lnSpc>
              <a:spcBef>
                <a:spcPts val="1540"/>
              </a:spcBef>
              <a:spcAft>
                <a:spcPts val="0"/>
              </a:spcAft>
              <a:buClr>
                <a:schemeClr val="dk1"/>
              </a:buClr>
              <a:buSzPts val="7700"/>
              <a:buChar char="•"/>
              <a:defRPr sz="7700"/>
            </a:lvl6pPr>
            <a:lvl7pPr marL="3200400" lvl="6" indent="-717550" algn="l">
              <a:lnSpc>
                <a:spcPct val="100000"/>
              </a:lnSpc>
              <a:spcBef>
                <a:spcPts val="1540"/>
              </a:spcBef>
              <a:spcAft>
                <a:spcPts val="0"/>
              </a:spcAft>
              <a:buClr>
                <a:schemeClr val="dk1"/>
              </a:buClr>
              <a:buSzPts val="7700"/>
              <a:buChar char="•"/>
              <a:defRPr sz="7700"/>
            </a:lvl7pPr>
            <a:lvl8pPr marL="3657600" lvl="7" indent="-717550" algn="l">
              <a:lnSpc>
                <a:spcPct val="100000"/>
              </a:lnSpc>
              <a:spcBef>
                <a:spcPts val="1540"/>
              </a:spcBef>
              <a:spcAft>
                <a:spcPts val="0"/>
              </a:spcAft>
              <a:buClr>
                <a:schemeClr val="dk1"/>
              </a:buClr>
              <a:buSzPts val="7700"/>
              <a:buChar char="•"/>
              <a:defRPr sz="7700"/>
            </a:lvl8pPr>
            <a:lvl9pPr marL="4114800" lvl="8" indent="-717550" algn="l">
              <a:lnSpc>
                <a:spcPct val="100000"/>
              </a:lnSpc>
              <a:spcBef>
                <a:spcPts val="1540"/>
              </a:spcBef>
              <a:spcAft>
                <a:spcPts val="0"/>
              </a:spcAft>
              <a:buClr>
                <a:schemeClr val="dk1"/>
              </a:buClr>
              <a:buSzPts val="7700"/>
              <a:buChar char="•"/>
              <a:defRPr sz="7700"/>
            </a:lvl9pPr>
          </a:lstStyle>
          <a:p>
            <a:endParaRPr/>
          </a:p>
        </p:txBody>
      </p:sp>
      <p:sp>
        <p:nvSpPr>
          <p:cNvPr id="50" name="Google Shape;50;p8"/>
          <p:cNvSpPr txBox="1">
            <a:spLocks noGrp="1"/>
          </p:cNvSpPr>
          <p:nvPr>
            <p:ph type="dt" idx="10"/>
          </p:nvPr>
        </p:nvSpPr>
        <p:spPr>
          <a:xfrm>
            <a:off x="2194560" y="30510492"/>
            <a:ext cx="10241280" cy="1752600"/>
          </a:xfrm>
          <a:prstGeom prst="rect">
            <a:avLst/>
          </a:prstGeom>
          <a:noFill/>
          <a:ln>
            <a:noFill/>
          </a:ln>
        </p:spPr>
        <p:txBody>
          <a:bodyPr spcFirstLastPara="1" wrap="square" lIns="438900" tIns="219450" rIns="438900" bIns="21945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51" name="Google Shape;51;p8"/>
          <p:cNvSpPr txBox="1">
            <a:spLocks noGrp="1"/>
          </p:cNvSpPr>
          <p:nvPr>
            <p:ph type="ftr" idx="11"/>
          </p:nvPr>
        </p:nvSpPr>
        <p:spPr>
          <a:xfrm>
            <a:off x="14996160" y="30510492"/>
            <a:ext cx="13898880" cy="1752600"/>
          </a:xfrm>
          <a:prstGeom prst="rect">
            <a:avLst/>
          </a:prstGeom>
          <a:noFill/>
          <a:ln>
            <a:noFill/>
          </a:ln>
        </p:spPr>
        <p:txBody>
          <a:bodyPr spcFirstLastPara="1" wrap="square" lIns="438900" tIns="219450" rIns="438900" bIns="21945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52" name="Google Shape;52;p8"/>
          <p:cNvSpPr txBox="1">
            <a:spLocks noGrp="1"/>
          </p:cNvSpPr>
          <p:nvPr>
            <p:ph type="sldNum" idx="12"/>
          </p:nvPr>
        </p:nvSpPr>
        <p:spPr>
          <a:xfrm>
            <a:off x="31455360" y="30510492"/>
            <a:ext cx="10241280" cy="1752600"/>
          </a:xfrm>
          <a:prstGeom prst="rect">
            <a:avLst/>
          </a:prstGeom>
          <a:noFill/>
          <a:ln>
            <a:noFill/>
          </a:ln>
        </p:spPr>
        <p:txBody>
          <a:bodyPr spcFirstLastPara="1" wrap="square" lIns="438900" tIns="219450" rIns="438900" bIns="219450" anchor="ctr" anchorCtr="0">
            <a:noAutofit/>
          </a:bodyPr>
          <a:lstStyle>
            <a:lvl1pPr marL="0" marR="0" lvl="0" indent="0" algn="r">
              <a:lnSpc>
                <a:spcPct val="100000"/>
              </a:lnSpc>
              <a:spcBef>
                <a:spcPts val="0"/>
              </a:spcBef>
              <a:spcAft>
                <a:spcPts val="0"/>
              </a:spcAft>
              <a:buClr>
                <a:srgbClr val="000000"/>
              </a:buClr>
              <a:buSzPts val="5800"/>
              <a:buFont typeface="Arial"/>
              <a:buNone/>
              <a:defRPr sz="58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5800"/>
              <a:buFont typeface="Arial"/>
              <a:buNone/>
              <a:defRPr sz="58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5800"/>
              <a:buFont typeface="Arial"/>
              <a:buNone/>
              <a:defRPr sz="58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5800"/>
              <a:buFont typeface="Arial"/>
              <a:buNone/>
              <a:defRPr sz="58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5800"/>
              <a:buFont typeface="Arial"/>
              <a:buNone/>
              <a:defRPr sz="58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5800"/>
              <a:buFont typeface="Arial"/>
              <a:buNone/>
              <a:defRPr sz="58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5800"/>
              <a:buFont typeface="Arial"/>
              <a:buNone/>
              <a:defRPr sz="58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5800"/>
              <a:buFont typeface="Arial"/>
              <a:buNone/>
              <a:defRPr sz="58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5800"/>
              <a:buFont typeface="Arial"/>
              <a:buNone/>
              <a:defRPr sz="58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3"/>
        <p:cNvGrpSpPr/>
        <p:nvPr/>
      </p:nvGrpSpPr>
      <p:grpSpPr>
        <a:xfrm>
          <a:off x="0" y="0"/>
          <a:ext cx="0" cy="0"/>
          <a:chOff x="0" y="0"/>
          <a:chExt cx="0" cy="0"/>
        </a:xfrm>
      </p:grpSpPr>
      <p:sp>
        <p:nvSpPr>
          <p:cNvPr id="54" name="Google Shape;54;p9"/>
          <p:cNvSpPr txBox="1">
            <a:spLocks noGrp="1"/>
          </p:cNvSpPr>
          <p:nvPr>
            <p:ph type="title"/>
          </p:nvPr>
        </p:nvSpPr>
        <p:spPr>
          <a:xfrm>
            <a:off x="2194560" y="1318262"/>
            <a:ext cx="39502080" cy="5486400"/>
          </a:xfrm>
          <a:prstGeom prst="rect">
            <a:avLst/>
          </a:prstGeom>
          <a:noFill/>
          <a:ln>
            <a:noFill/>
          </a:ln>
        </p:spPr>
        <p:txBody>
          <a:bodyPr spcFirstLastPara="1" wrap="square" lIns="438900" tIns="219450" rIns="438900" bIns="21945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9"/>
          <p:cNvSpPr txBox="1">
            <a:spLocks noGrp="1"/>
          </p:cNvSpPr>
          <p:nvPr>
            <p:ph type="dt" idx="10"/>
          </p:nvPr>
        </p:nvSpPr>
        <p:spPr>
          <a:xfrm>
            <a:off x="2194560" y="30510492"/>
            <a:ext cx="10241280" cy="1752600"/>
          </a:xfrm>
          <a:prstGeom prst="rect">
            <a:avLst/>
          </a:prstGeom>
          <a:noFill/>
          <a:ln>
            <a:noFill/>
          </a:ln>
        </p:spPr>
        <p:txBody>
          <a:bodyPr spcFirstLastPara="1" wrap="square" lIns="438900" tIns="219450" rIns="438900" bIns="21945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56" name="Google Shape;56;p9"/>
          <p:cNvSpPr txBox="1">
            <a:spLocks noGrp="1"/>
          </p:cNvSpPr>
          <p:nvPr>
            <p:ph type="ftr" idx="11"/>
          </p:nvPr>
        </p:nvSpPr>
        <p:spPr>
          <a:xfrm>
            <a:off x="14996160" y="30510492"/>
            <a:ext cx="13898880" cy="1752600"/>
          </a:xfrm>
          <a:prstGeom prst="rect">
            <a:avLst/>
          </a:prstGeom>
          <a:noFill/>
          <a:ln>
            <a:noFill/>
          </a:ln>
        </p:spPr>
        <p:txBody>
          <a:bodyPr spcFirstLastPara="1" wrap="square" lIns="438900" tIns="219450" rIns="438900" bIns="21945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57" name="Google Shape;57;p9"/>
          <p:cNvSpPr txBox="1">
            <a:spLocks noGrp="1"/>
          </p:cNvSpPr>
          <p:nvPr>
            <p:ph type="sldNum" idx="12"/>
          </p:nvPr>
        </p:nvSpPr>
        <p:spPr>
          <a:xfrm>
            <a:off x="31455360" y="30510492"/>
            <a:ext cx="10241280" cy="1752600"/>
          </a:xfrm>
          <a:prstGeom prst="rect">
            <a:avLst/>
          </a:prstGeom>
          <a:noFill/>
          <a:ln>
            <a:noFill/>
          </a:ln>
        </p:spPr>
        <p:txBody>
          <a:bodyPr spcFirstLastPara="1" wrap="square" lIns="438900" tIns="219450" rIns="438900" bIns="219450" anchor="ctr" anchorCtr="0">
            <a:noAutofit/>
          </a:bodyPr>
          <a:lstStyle>
            <a:lvl1pPr marL="0" marR="0" lvl="0" indent="0" algn="r">
              <a:lnSpc>
                <a:spcPct val="100000"/>
              </a:lnSpc>
              <a:spcBef>
                <a:spcPts val="0"/>
              </a:spcBef>
              <a:spcAft>
                <a:spcPts val="0"/>
              </a:spcAft>
              <a:buClr>
                <a:srgbClr val="000000"/>
              </a:buClr>
              <a:buSzPts val="5800"/>
              <a:buFont typeface="Arial"/>
              <a:buNone/>
              <a:defRPr sz="58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5800"/>
              <a:buFont typeface="Arial"/>
              <a:buNone/>
              <a:defRPr sz="58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5800"/>
              <a:buFont typeface="Arial"/>
              <a:buNone/>
              <a:defRPr sz="58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5800"/>
              <a:buFont typeface="Arial"/>
              <a:buNone/>
              <a:defRPr sz="58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5800"/>
              <a:buFont typeface="Arial"/>
              <a:buNone/>
              <a:defRPr sz="58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5800"/>
              <a:buFont typeface="Arial"/>
              <a:buNone/>
              <a:defRPr sz="58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5800"/>
              <a:buFont typeface="Arial"/>
              <a:buNone/>
              <a:defRPr sz="58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5800"/>
              <a:buFont typeface="Arial"/>
              <a:buNone/>
              <a:defRPr sz="58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5800"/>
              <a:buFont typeface="Arial"/>
              <a:buNone/>
              <a:defRPr sz="58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10"/>
          <p:cNvSpPr txBox="1">
            <a:spLocks noGrp="1"/>
          </p:cNvSpPr>
          <p:nvPr>
            <p:ph type="title"/>
          </p:nvPr>
        </p:nvSpPr>
        <p:spPr>
          <a:xfrm>
            <a:off x="2194567" y="1310640"/>
            <a:ext cx="14439902" cy="5577840"/>
          </a:xfrm>
          <a:prstGeom prst="rect">
            <a:avLst/>
          </a:prstGeom>
          <a:noFill/>
          <a:ln>
            <a:noFill/>
          </a:ln>
        </p:spPr>
        <p:txBody>
          <a:bodyPr spcFirstLastPara="1" wrap="square" lIns="438900" tIns="219450" rIns="438900" bIns="219450" anchor="b" anchorCtr="0">
            <a:normAutofit/>
          </a:bodyPr>
          <a:lstStyle>
            <a:lvl1pPr lvl="0" algn="l">
              <a:lnSpc>
                <a:spcPct val="100000"/>
              </a:lnSpc>
              <a:spcBef>
                <a:spcPts val="0"/>
              </a:spcBef>
              <a:spcAft>
                <a:spcPts val="0"/>
              </a:spcAft>
              <a:buClr>
                <a:schemeClr val="dk1"/>
              </a:buClr>
              <a:buSzPts val="9600"/>
              <a:buFont typeface="Calibri"/>
              <a:buNone/>
              <a:defRPr sz="96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0"/>
          <p:cNvSpPr txBox="1">
            <a:spLocks noGrp="1"/>
          </p:cNvSpPr>
          <p:nvPr>
            <p:ph type="body" idx="1"/>
          </p:nvPr>
        </p:nvSpPr>
        <p:spPr>
          <a:xfrm>
            <a:off x="17160240" y="1310652"/>
            <a:ext cx="24536400" cy="28094942"/>
          </a:xfrm>
          <a:prstGeom prst="rect">
            <a:avLst/>
          </a:prstGeom>
          <a:noFill/>
          <a:ln>
            <a:noFill/>
          </a:ln>
        </p:spPr>
        <p:txBody>
          <a:bodyPr spcFirstLastPara="1" wrap="square" lIns="438900" tIns="219450" rIns="438900" bIns="219450" anchor="t" anchorCtr="0">
            <a:normAutofit/>
          </a:bodyPr>
          <a:lstStyle>
            <a:lvl1pPr marL="457200" lvl="0" indent="-1206500" algn="l">
              <a:lnSpc>
                <a:spcPct val="100000"/>
              </a:lnSpc>
              <a:spcBef>
                <a:spcPts val="3080"/>
              </a:spcBef>
              <a:spcAft>
                <a:spcPts val="0"/>
              </a:spcAft>
              <a:buClr>
                <a:schemeClr val="dk1"/>
              </a:buClr>
              <a:buSzPts val="15400"/>
              <a:buChar char="•"/>
              <a:defRPr sz="15400"/>
            </a:lvl1pPr>
            <a:lvl2pPr marL="914400" lvl="1" indent="-1079500" algn="l">
              <a:lnSpc>
                <a:spcPct val="100000"/>
              </a:lnSpc>
              <a:spcBef>
                <a:spcPts val="2680"/>
              </a:spcBef>
              <a:spcAft>
                <a:spcPts val="0"/>
              </a:spcAft>
              <a:buClr>
                <a:schemeClr val="dk1"/>
              </a:buClr>
              <a:buSzPts val="13400"/>
              <a:buChar char="–"/>
              <a:defRPr sz="13400"/>
            </a:lvl2pPr>
            <a:lvl3pPr marL="1371600" lvl="2" indent="-958850" algn="l">
              <a:lnSpc>
                <a:spcPct val="100000"/>
              </a:lnSpc>
              <a:spcBef>
                <a:spcPts val="2300"/>
              </a:spcBef>
              <a:spcAft>
                <a:spcPts val="0"/>
              </a:spcAft>
              <a:buClr>
                <a:schemeClr val="dk1"/>
              </a:buClr>
              <a:buSzPts val="11500"/>
              <a:buChar char="•"/>
              <a:defRPr sz="11500"/>
            </a:lvl3pPr>
            <a:lvl4pPr marL="1828800" lvl="3" indent="-838200" algn="l">
              <a:lnSpc>
                <a:spcPct val="100000"/>
              </a:lnSpc>
              <a:spcBef>
                <a:spcPts val="1920"/>
              </a:spcBef>
              <a:spcAft>
                <a:spcPts val="0"/>
              </a:spcAft>
              <a:buClr>
                <a:schemeClr val="dk1"/>
              </a:buClr>
              <a:buSzPts val="9600"/>
              <a:buChar char="–"/>
              <a:defRPr sz="9600"/>
            </a:lvl4pPr>
            <a:lvl5pPr marL="2286000" lvl="4" indent="-838200" algn="l">
              <a:lnSpc>
                <a:spcPct val="100000"/>
              </a:lnSpc>
              <a:spcBef>
                <a:spcPts val="1920"/>
              </a:spcBef>
              <a:spcAft>
                <a:spcPts val="0"/>
              </a:spcAft>
              <a:buClr>
                <a:schemeClr val="dk1"/>
              </a:buClr>
              <a:buSzPts val="9600"/>
              <a:buChar char="»"/>
              <a:defRPr sz="9600"/>
            </a:lvl5pPr>
            <a:lvl6pPr marL="2743200" lvl="5" indent="-838200" algn="l">
              <a:lnSpc>
                <a:spcPct val="100000"/>
              </a:lnSpc>
              <a:spcBef>
                <a:spcPts val="1920"/>
              </a:spcBef>
              <a:spcAft>
                <a:spcPts val="0"/>
              </a:spcAft>
              <a:buClr>
                <a:schemeClr val="dk1"/>
              </a:buClr>
              <a:buSzPts val="9600"/>
              <a:buChar char="•"/>
              <a:defRPr sz="9600"/>
            </a:lvl6pPr>
            <a:lvl7pPr marL="3200400" lvl="6" indent="-838200" algn="l">
              <a:lnSpc>
                <a:spcPct val="100000"/>
              </a:lnSpc>
              <a:spcBef>
                <a:spcPts val="1920"/>
              </a:spcBef>
              <a:spcAft>
                <a:spcPts val="0"/>
              </a:spcAft>
              <a:buClr>
                <a:schemeClr val="dk1"/>
              </a:buClr>
              <a:buSzPts val="9600"/>
              <a:buChar char="•"/>
              <a:defRPr sz="9600"/>
            </a:lvl7pPr>
            <a:lvl8pPr marL="3657600" lvl="7" indent="-838200" algn="l">
              <a:lnSpc>
                <a:spcPct val="100000"/>
              </a:lnSpc>
              <a:spcBef>
                <a:spcPts val="1920"/>
              </a:spcBef>
              <a:spcAft>
                <a:spcPts val="0"/>
              </a:spcAft>
              <a:buClr>
                <a:schemeClr val="dk1"/>
              </a:buClr>
              <a:buSzPts val="9600"/>
              <a:buChar char="•"/>
              <a:defRPr sz="9600"/>
            </a:lvl8pPr>
            <a:lvl9pPr marL="4114800" lvl="8" indent="-838200" algn="l">
              <a:lnSpc>
                <a:spcPct val="100000"/>
              </a:lnSpc>
              <a:spcBef>
                <a:spcPts val="1920"/>
              </a:spcBef>
              <a:spcAft>
                <a:spcPts val="0"/>
              </a:spcAft>
              <a:buClr>
                <a:schemeClr val="dk1"/>
              </a:buClr>
              <a:buSzPts val="9600"/>
              <a:buChar char="•"/>
              <a:defRPr sz="9600"/>
            </a:lvl9pPr>
          </a:lstStyle>
          <a:p>
            <a:endParaRPr/>
          </a:p>
        </p:txBody>
      </p:sp>
      <p:sp>
        <p:nvSpPr>
          <p:cNvPr id="61" name="Google Shape;61;p10"/>
          <p:cNvSpPr txBox="1">
            <a:spLocks noGrp="1"/>
          </p:cNvSpPr>
          <p:nvPr>
            <p:ph type="body" idx="2"/>
          </p:nvPr>
        </p:nvSpPr>
        <p:spPr>
          <a:xfrm>
            <a:off x="2194567" y="6888492"/>
            <a:ext cx="14439902" cy="22517102"/>
          </a:xfrm>
          <a:prstGeom prst="rect">
            <a:avLst/>
          </a:prstGeom>
          <a:noFill/>
          <a:ln>
            <a:noFill/>
          </a:ln>
        </p:spPr>
        <p:txBody>
          <a:bodyPr spcFirstLastPara="1" wrap="square" lIns="438900" tIns="219450" rIns="438900" bIns="219450" anchor="t" anchorCtr="0">
            <a:normAutofit/>
          </a:bodyPr>
          <a:lstStyle>
            <a:lvl1pPr marL="457200" lvl="0" indent="-228600" algn="l">
              <a:lnSpc>
                <a:spcPct val="100000"/>
              </a:lnSpc>
              <a:spcBef>
                <a:spcPts val="1340"/>
              </a:spcBef>
              <a:spcAft>
                <a:spcPts val="0"/>
              </a:spcAft>
              <a:buClr>
                <a:schemeClr val="dk1"/>
              </a:buClr>
              <a:buSzPts val="6700"/>
              <a:buNone/>
              <a:defRPr sz="6700"/>
            </a:lvl1pPr>
            <a:lvl2pPr marL="914400" lvl="1" indent="-228600" algn="l">
              <a:lnSpc>
                <a:spcPct val="100000"/>
              </a:lnSpc>
              <a:spcBef>
                <a:spcPts val="1160"/>
              </a:spcBef>
              <a:spcAft>
                <a:spcPts val="0"/>
              </a:spcAft>
              <a:buClr>
                <a:schemeClr val="dk1"/>
              </a:buClr>
              <a:buSzPts val="5800"/>
              <a:buNone/>
              <a:defRPr sz="5800"/>
            </a:lvl2pPr>
            <a:lvl3pPr marL="1371600" lvl="2" indent="-228600" algn="l">
              <a:lnSpc>
                <a:spcPct val="100000"/>
              </a:lnSpc>
              <a:spcBef>
                <a:spcPts val="960"/>
              </a:spcBef>
              <a:spcAft>
                <a:spcPts val="0"/>
              </a:spcAft>
              <a:buClr>
                <a:schemeClr val="dk1"/>
              </a:buClr>
              <a:buSzPts val="4800"/>
              <a:buNone/>
              <a:defRPr sz="4800"/>
            </a:lvl3pPr>
            <a:lvl4pPr marL="1828800" lvl="3" indent="-228600" algn="l">
              <a:lnSpc>
                <a:spcPct val="100000"/>
              </a:lnSpc>
              <a:spcBef>
                <a:spcPts val="860"/>
              </a:spcBef>
              <a:spcAft>
                <a:spcPts val="0"/>
              </a:spcAft>
              <a:buClr>
                <a:schemeClr val="dk1"/>
              </a:buClr>
              <a:buSzPts val="4300"/>
              <a:buNone/>
              <a:defRPr sz="4300"/>
            </a:lvl4pPr>
            <a:lvl5pPr marL="2286000" lvl="4" indent="-228600" algn="l">
              <a:lnSpc>
                <a:spcPct val="100000"/>
              </a:lnSpc>
              <a:spcBef>
                <a:spcPts val="860"/>
              </a:spcBef>
              <a:spcAft>
                <a:spcPts val="0"/>
              </a:spcAft>
              <a:buClr>
                <a:schemeClr val="dk1"/>
              </a:buClr>
              <a:buSzPts val="4300"/>
              <a:buNone/>
              <a:defRPr sz="4300"/>
            </a:lvl5pPr>
            <a:lvl6pPr marL="2743200" lvl="5" indent="-228600" algn="l">
              <a:lnSpc>
                <a:spcPct val="100000"/>
              </a:lnSpc>
              <a:spcBef>
                <a:spcPts val="860"/>
              </a:spcBef>
              <a:spcAft>
                <a:spcPts val="0"/>
              </a:spcAft>
              <a:buClr>
                <a:schemeClr val="dk1"/>
              </a:buClr>
              <a:buSzPts val="4300"/>
              <a:buNone/>
              <a:defRPr sz="4300"/>
            </a:lvl6pPr>
            <a:lvl7pPr marL="3200400" lvl="6" indent="-228600" algn="l">
              <a:lnSpc>
                <a:spcPct val="100000"/>
              </a:lnSpc>
              <a:spcBef>
                <a:spcPts val="860"/>
              </a:spcBef>
              <a:spcAft>
                <a:spcPts val="0"/>
              </a:spcAft>
              <a:buClr>
                <a:schemeClr val="dk1"/>
              </a:buClr>
              <a:buSzPts val="4300"/>
              <a:buNone/>
              <a:defRPr sz="4300"/>
            </a:lvl7pPr>
            <a:lvl8pPr marL="3657600" lvl="7" indent="-228600" algn="l">
              <a:lnSpc>
                <a:spcPct val="100000"/>
              </a:lnSpc>
              <a:spcBef>
                <a:spcPts val="860"/>
              </a:spcBef>
              <a:spcAft>
                <a:spcPts val="0"/>
              </a:spcAft>
              <a:buClr>
                <a:schemeClr val="dk1"/>
              </a:buClr>
              <a:buSzPts val="4300"/>
              <a:buNone/>
              <a:defRPr sz="4300"/>
            </a:lvl8pPr>
            <a:lvl9pPr marL="4114800" lvl="8" indent="-228600" algn="l">
              <a:lnSpc>
                <a:spcPct val="100000"/>
              </a:lnSpc>
              <a:spcBef>
                <a:spcPts val="860"/>
              </a:spcBef>
              <a:spcAft>
                <a:spcPts val="0"/>
              </a:spcAft>
              <a:buClr>
                <a:schemeClr val="dk1"/>
              </a:buClr>
              <a:buSzPts val="4300"/>
              <a:buNone/>
              <a:defRPr sz="4300"/>
            </a:lvl9pPr>
          </a:lstStyle>
          <a:p>
            <a:endParaRPr/>
          </a:p>
        </p:txBody>
      </p:sp>
      <p:sp>
        <p:nvSpPr>
          <p:cNvPr id="62" name="Google Shape;62;p10"/>
          <p:cNvSpPr txBox="1">
            <a:spLocks noGrp="1"/>
          </p:cNvSpPr>
          <p:nvPr>
            <p:ph type="dt" idx="10"/>
          </p:nvPr>
        </p:nvSpPr>
        <p:spPr>
          <a:xfrm>
            <a:off x="2194560" y="30510492"/>
            <a:ext cx="10241280" cy="1752600"/>
          </a:xfrm>
          <a:prstGeom prst="rect">
            <a:avLst/>
          </a:prstGeom>
          <a:noFill/>
          <a:ln>
            <a:noFill/>
          </a:ln>
        </p:spPr>
        <p:txBody>
          <a:bodyPr spcFirstLastPara="1" wrap="square" lIns="438900" tIns="219450" rIns="438900" bIns="21945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63" name="Google Shape;63;p10"/>
          <p:cNvSpPr txBox="1">
            <a:spLocks noGrp="1"/>
          </p:cNvSpPr>
          <p:nvPr>
            <p:ph type="ftr" idx="11"/>
          </p:nvPr>
        </p:nvSpPr>
        <p:spPr>
          <a:xfrm>
            <a:off x="14996160" y="30510492"/>
            <a:ext cx="13898880" cy="1752600"/>
          </a:xfrm>
          <a:prstGeom prst="rect">
            <a:avLst/>
          </a:prstGeom>
          <a:noFill/>
          <a:ln>
            <a:noFill/>
          </a:ln>
        </p:spPr>
        <p:txBody>
          <a:bodyPr spcFirstLastPara="1" wrap="square" lIns="438900" tIns="219450" rIns="438900" bIns="21945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64" name="Google Shape;64;p10"/>
          <p:cNvSpPr txBox="1">
            <a:spLocks noGrp="1"/>
          </p:cNvSpPr>
          <p:nvPr>
            <p:ph type="sldNum" idx="12"/>
          </p:nvPr>
        </p:nvSpPr>
        <p:spPr>
          <a:xfrm>
            <a:off x="31455360" y="30510492"/>
            <a:ext cx="10241280" cy="1752600"/>
          </a:xfrm>
          <a:prstGeom prst="rect">
            <a:avLst/>
          </a:prstGeom>
          <a:noFill/>
          <a:ln>
            <a:noFill/>
          </a:ln>
        </p:spPr>
        <p:txBody>
          <a:bodyPr spcFirstLastPara="1" wrap="square" lIns="438900" tIns="219450" rIns="438900" bIns="219450" anchor="ctr" anchorCtr="0">
            <a:noAutofit/>
          </a:bodyPr>
          <a:lstStyle>
            <a:lvl1pPr marL="0" marR="0" lvl="0" indent="0" algn="r">
              <a:lnSpc>
                <a:spcPct val="100000"/>
              </a:lnSpc>
              <a:spcBef>
                <a:spcPts val="0"/>
              </a:spcBef>
              <a:spcAft>
                <a:spcPts val="0"/>
              </a:spcAft>
              <a:buClr>
                <a:srgbClr val="000000"/>
              </a:buClr>
              <a:buSzPts val="5800"/>
              <a:buFont typeface="Arial"/>
              <a:buNone/>
              <a:defRPr sz="58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5800"/>
              <a:buFont typeface="Arial"/>
              <a:buNone/>
              <a:defRPr sz="58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5800"/>
              <a:buFont typeface="Arial"/>
              <a:buNone/>
              <a:defRPr sz="58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5800"/>
              <a:buFont typeface="Arial"/>
              <a:buNone/>
              <a:defRPr sz="58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5800"/>
              <a:buFont typeface="Arial"/>
              <a:buNone/>
              <a:defRPr sz="58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5800"/>
              <a:buFont typeface="Arial"/>
              <a:buNone/>
              <a:defRPr sz="58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5800"/>
              <a:buFont typeface="Arial"/>
              <a:buNone/>
              <a:defRPr sz="58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5800"/>
              <a:buFont typeface="Arial"/>
              <a:buNone/>
              <a:defRPr sz="58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5800"/>
              <a:buFont typeface="Arial"/>
              <a:buNone/>
              <a:defRPr sz="58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1"/>
          <p:cNvSpPr txBox="1">
            <a:spLocks noGrp="1"/>
          </p:cNvSpPr>
          <p:nvPr>
            <p:ph type="title"/>
          </p:nvPr>
        </p:nvSpPr>
        <p:spPr>
          <a:xfrm>
            <a:off x="8602982" y="23042880"/>
            <a:ext cx="26334720" cy="2720342"/>
          </a:xfrm>
          <a:prstGeom prst="rect">
            <a:avLst/>
          </a:prstGeom>
          <a:noFill/>
          <a:ln>
            <a:noFill/>
          </a:ln>
        </p:spPr>
        <p:txBody>
          <a:bodyPr spcFirstLastPara="1" wrap="square" lIns="438900" tIns="219450" rIns="438900" bIns="219450" anchor="b" anchorCtr="0">
            <a:normAutofit/>
          </a:bodyPr>
          <a:lstStyle>
            <a:lvl1pPr lvl="0" algn="l">
              <a:lnSpc>
                <a:spcPct val="100000"/>
              </a:lnSpc>
              <a:spcBef>
                <a:spcPts val="0"/>
              </a:spcBef>
              <a:spcAft>
                <a:spcPts val="0"/>
              </a:spcAft>
              <a:buClr>
                <a:schemeClr val="dk1"/>
              </a:buClr>
              <a:buSzPts val="9600"/>
              <a:buFont typeface="Calibri"/>
              <a:buNone/>
              <a:defRPr sz="96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11"/>
          <p:cNvSpPr>
            <a:spLocks noGrp="1"/>
          </p:cNvSpPr>
          <p:nvPr>
            <p:ph type="pic" idx="2"/>
          </p:nvPr>
        </p:nvSpPr>
        <p:spPr>
          <a:xfrm>
            <a:off x="8602982" y="2941320"/>
            <a:ext cx="26334720" cy="19751040"/>
          </a:xfrm>
          <a:prstGeom prst="rect">
            <a:avLst/>
          </a:prstGeom>
          <a:noFill/>
          <a:ln>
            <a:noFill/>
          </a:ln>
        </p:spPr>
      </p:sp>
      <p:sp>
        <p:nvSpPr>
          <p:cNvPr id="68" name="Google Shape;68;p11"/>
          <p:cNvSpPr txBox="1">
            <a:spLocks noGrp="1"/>
          </p:cNvSpPr>
          <p:nvPr>
            <p:ph type="body" idx="1"/>
          </p:nvPr>
        </p:nvSpPr>
        <p:spPr>
          <a:xfrm>
            <a:off x="8602982" y="25763222"/>
            <a:ext cx="26334720" cy="3863338"/>
          </a:xfrm>
          <a:prstGeom prst="rect">
            <a:avLst/>
          </a:prstGeom>
          <a:noFill/>
          <a:ln>
            <a:noFill/>
          </a:ln>
        </p:spPr>
        <p:txBody>
          <a:bodyPr spcFirstLastPara="1" wrap="square" lIns="438900" tIns="219450" rIns="438900" bIns="219450" anchor="t" anchorCtr="0">
            <a:normAutofit/>
          </a:bodyPr>
          <a:lstStyle>
            <a:lvl1pPr marL="457200" lvl="0" indent="-228600" algn="l">
              <a:lnSpc>
                <a:spcPct val="100000"/>
              </a:lnSpc>
              <a:spcBef>
                <a:spcPts val="1340"/>
              </a:spcBef>
              <a:spcAft>
                <a:spcPts val="0"/>
              </a:spcAft>
              <a:buClr>
                <a:schemeClr val="dk1"/>
              </a:buClr>
              <a:buSzPts val="6700"/>
              <a:buNone/>
              <a:defRPr sz="6700"/>
            </a:lvl1pPr>
            <a:lvl2pPr marL="914400" lvl="1" indent="-228600" algn="l">
              <a:lnSpc>
                <a:spcPct val="100000"/>
              </a:lnSpc>
              <a:spcBef>
                <a:spcPts val="1160"/>
              </a:spcBef>
              <a:spcAft>
                <a:spcPts val="0"/>
              </a:spcAft>
              <a:buClr>
                <a:schemeClr val="dk1"/>
              </a:buClr>
              <a:buSzPts val="5800"/>
              <a:buNone/>
              <a:defRPr sz="5800"/>
            </a:lvl2pPr>
            <a:lvl3pPr marL="1371600" lvl="2" indent="-228600" algn="l">
              <a:lnSpc>
                <a:spcPct val="100000"/>
              </a:lnSpc>
              <a:spcBef>
                <a:spcPts val="960"/>
              </a:spcBef>
              <a:spcAft>
                <a:spcPts val="0"/>
              </a:spcAft>
              <a:buClr>
                <a:schemeClr val="dk1"/>
              </a:buClr>
              <a:buSzPts val="4800"/>
              <a:buNone/>
              <a:defRPr sz="4800"/>
            </a:lvl3pPr>
            <a:lvl4pPr marL="1828800" lvl="3" indent="-228600" algn="l">
              <a:lnSpc>
                <a:spcPct val="100000"/>
              </a:lnSpc>
              <a:spcBef>
                <a:spcPts val="860"/>
              </a:spcBef>
              <a:spcAft>
                <a:spcPts val="0"/>
              </a:spcAft>
              <a:buClr>
                <a:schemeClr val="dk1"/>
              </a:buClr>
              <a:buSzPts val="4300"/>
              <a:buNone/>
              <a:defRPr sz="4300"/>
            </a:lvl4pPr>
            <a:lvl5pPr marL="2286000" lvl="4" indent="-228600" algn="l">
              <a:lnSpc>
                <a:spcPct val="100000"/>
              </a:lnSpc>
              <a:spcBef>
                <a:spcPts val="860"/>
              </a:spcBef>
              <a:spcAft>
                <a:spcPts val="0"/>
              </a:spcAft>
              <a:buClr>
                <a:schemeClr val="dk1"/>
              </a:buClr>
              <a:buSzPts val="4300"/>
              <a:buNone/>
              <a:defRPr sz="4300"/>
            </a:lvl5pPr>
            <a:lvl6pPr marL="2743200" lvl="5" indent="-228600" algn="l">
              <a:lnSpc>
                <a:spcPct val="100000"/>
              </a:lnSpc>
              <a:spcBef>
                <a:spcPts val="860"/>
              </a:spcBef>
              <a:spcAft>
                <a:spcPts val="0"/>
              </a:spcAft>
              <a:buClr>
                <a:schemeClr val="dk1"/>
              </a:buClr>
              <a:buSzPts val="4300"/>
              <a:buNone/>
              <a:defRPr sz="4300"/>
            </a:lvl6pPr>
            <a:lvl7pPr marL="3200400" lvl="6" indent="-228600" algn="l">
              <a:lnSpc>
                <a:spcPct val="100000"/>
              </a:lnSpc>
              <a:spcBef>
                <a:spcPts val="860"/>
              </a:spcBef>
              <a:spcAft>
                <a:spcPts val="0"/>
              </a:spcAft>
              <a:buClr>
                <a:schemeClr val="dk1"/>
              </a:buClr>
              <a:buSzPts val="4300"/>
              <a:buNone/>
              <a:defRPr sz="4300"/>
            </a:lvl7pPr>
            <a:lvl8pPr marL="3657600" lvl="7" indent="-228600" algn="l">
              <a:lnSpc>
                <a:spcPct val="100000"/>
              </a:lnSpc>
              <a:spcBef>
                <a:spcPts val="860"/>
              </a:spcBef>
              <a:spcAft>
                <a:spcPts val="0"/>
              </a:spcAft>
              <a:buClr>
                <a:schemeClr val="dk1"/>
              </a:buClr>
              <a:buSzPts val="4300"/>
              <a:buNone/>
              <a:defRPr sz="4300"/>
            </a:lvl8pPr>
            <a:lvl9pPr marL="4114800" lvl="8" indent="-228600" algn="l">
              <a:lnSpc>
                <a:spcPct val="100000"/>
              </a:lnSpc>
              <a:spcBef>
                <a:spcPts val="860"/>
              </a:spcBef>
              <a:spcAft>
                <a:spcPts val="0"/>
              </a:spcAft>
              <a:buClr>
                <a:schemeClr val="dk1"/>
              </a:buClr>
              <a:buSzPts val="4300"/>
              <a:buNone/>
              <a:defRPr sz="4300"/>
            </a:lvl9pPr>
          </a:lstStyle>
          <a:p>
            <a:endParaRPr/>
          </a:p>
        </p:txBody>
      </p:sp>
      <p:sp>
        <p:nvSpPr>
          <p:cNvPr id="69" name="Google Shape;69;p11"/>
          <p:cNvSpPr txBox="1">
            <a:spLocks noGrp="1"/>
          </p:cNvSpPr>
          <p:nvPr>
            <p:ph type="dt" idx="10"/>
          </p:nvPr>
        </p:nvSpPr>
        <p:spPr>
          <a:xfrm>
            <a:off x="2194560" y="30510492"/>
            <a:ext cx="10241280" cy="1752600"/>
          </a:xfrm>
          <a:prstGeom prst="rect">
            <a:avLst/>
          </a:prstGeom>
          <a:noFill/>
          <a:ln>
            <a:noFill/>
          </a:ln>
        </p:spPr>
        <p:txBody>
          <a:bodyPr spcFirstLastPara="1" wrap="square" lIns="438900" tIns="219450" rIns="438900" bIns="21945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70" name="Google Shape;70;p11"/>
          <p:cNvSpPr txBox="1">
            <a:spLocks noGrp="1"/>
          </p:cNvSpPr>
          <p:nvPr>
            <p:ph type="ftr" idx="11"/>
          </p:nvPr>
        </p:nvSpPr>
        <p:spPr>
          <a:xfrm>
            <a:off x="14996160" y="30510492"/>
            <a:ext cx="13898880" cy="1752600"/>
          </a:xfrm>
          <a:prstGeom prst="rect">
            <a:avLst/>
          </a:prstGeom>
          <a:noFill/>
          <a:ln>
            <a:noFill/>
          </a:ln>
        </p:spPr>
        <p:txBody>
          <a:bodyPr spcFirstLastPara="1" wrap="square" lIns="438900" tIns="219450" rIns="438900" bIns="21945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71" name="Google Shape;71;p11"/>
          <p:cNvSpPr txBox="1">
            <a:spLocks noGrp="1"/>
          </p:cNvSpPr>
          <p:nvPr>
            <p:ph type="sldNum" idx="12"/>
          </p:nvPr>
        </p:nvSpPr>
        <p:spPr>
          <a:xfrm>
            <a:off x="31455360" y="30510492"/>
            <a:ext cx="10241280" cy="1752600"/>
          </a:xfrm>
          <a:prstGeom prst="rect">
            <a:avLst/>
          </a:prstGeom>
          <a:noFill/>
          <a:ln>
            <a:noFill/>
          </a:ln>
        </p:spPr>
        <p:txBody>
          <a:bodyPr spcFirstLastPara="1" wrap="square" lIns="438900" tIns="219450" rIns="438900" bIns="219450" anchor="ctr" anchorCtr="0">
            <a:noAutofit/>
          </a:bodyPr>
          <a:lstStyle>
            <a:lvl1pPr marL="0" marR="0" lvl="0" indent="0" algn="r">
              <a:lnSpc>
                <a:spcPct val="100000"/>
              </a:lnSpc>
              <a:spcBef>
                <a:spcPts val="0"/>
              </a:spcBef>
              <a:spcAft>
                <a:spcPts val="0"/>
              </a:spcAft>
              <a:buClr>
                <a:srgbClr val="000000"/>
              </a:buClr>
              <a:buSzPts val="5800"/>
              <a:buFont typeface="Arial"/>
              <a:buNone/>
              <a:defRPr sz="58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5800"/>
              <a:buFont typeface="Arial"/>
              <a:buNone/>
              <a:defRPr sz="58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5800"/>
              <a:buFont typeface="Arial"/>
              <a:buNone/>
              <a:defRPr sz="58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5800"/>
              <a:buFont typeface="Arial"/>
              <a:buNone/>
              <a:defRPr sz="58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5800"/>
              <a:buFont typeface="Arial"/>
              <a:buNone/>
              <a:defRPr sz="58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5800"/>
              <a:buFont typeface="Arial"/>
              <a:buNone/>
              <a:defRPr sz="58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5800"/>
              <a:buFont typeface="Arial"/>
              <a:buNone/>
              <a:defRPr sz="58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5800"/>
              <a:buFont typeface="Arial"/>
              <a:buNone/>
              <a:defRPr sz="58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5800"/>
              <a:buFont typeface="Arial"/>
              <a:buNone/>
              <a:defRPr sz="58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2"/>
          <p:cNvSpPr txBox="1">
            <a:spLocks noGrp="1"/>
          </p:cNvSpPr>
          <p:nvPr>
            <p:ph type="title"/>
          </p:nvPr>
        </p:nvSpPr>
        <p:spPr>
          <a:xfrm>
            <a:off x="2194560" y="1318262"/>
            <a:ext cx="39502080" cy="5486400"/>
          </a:xfrm>
          <a:prstGeom prst="rect">
            <a:avLst/>
          </a:prstGeom>
          <a:noFill/>
          <a:ln>
            <a:noFill/>
          </a:ln>
        </p:spPr>
        <p:txBody>
          <a:bodyPr spcFirstLastPara="1" wrap="square" lIns="438900" tIns="219450" rIns="438900" bIns="21945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12"/>
          <p:cNvSpPr txBox="1">
            <a:spLocks noGrp="1"/>
          </p:cNvSpPr>
          <p:nvPr>
            <p:ph type="body" idx="1"/>
          </p:nvPr>
        </p:nvSpPr>
        <p:spPr>
          <a:xfrm rot="5400000">
            <a:off x="11083289" y="-1207757"/>
            <a:ext cx="21724622" cy="39502080"/>
          </a:xfrm>
          <a:prstGeom prst="rect">
            <a:avLst/>
          </a:prstGeom>
          <a:noFill/>
          <a:ln>
            <a:noFill/>
          </a:ln>
        </p:spPr>
        <p:txBody>
          <a:bodyPr spcFirstLastPara="1" wrap="square" lIns="438900" tIns="219450" rIns="438900" bIns="21945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75" name="Google Shape;75;p12"/>
          <p:cNvSpPr txBox="1">
            <a:spLocks noGrp="1"/>
          </p:cNvSpPr>
          <p:nvPr>
            <p:ph type="dt" idx="10"/>
          </p:nvPr>
        </p:nvSpPr>
        <p:spPr>
          <a:xfrm>
            <a:off x="2194560" y="30510492"/>
            <a:ext cx="10241280" cy="1752600"/>
          </a:xfrm>
          <a:prstGeom prst="rect">
            <a:avLst/>
          </a:prstGeom>
          <a:noFill/>
          <a:ln>
            <a:noFill/>
          </a:ln>
        </p:spPr>
        <p:txBody>
          <a:bodyPr spcFirstLastPara="1" wrap="square" lIns="438900" tIns="219450" rIns="438900" bIns="21945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76" name="Google Shape;76;p12"/>
          <p:cNvSpPr txBox="1">
            <a:spLocks noGrp="1"/>
          </p:cNvSpPr>
          <p:nvPr>
            <p:ph type="ftr" idx="11"/>
          </p:nvPr>
        </p:nvSpPr>
        <p:spPr>
          <a:xfrm>
            <a:off x="14996160" y="30510492"/>
            <a:ext cx="13898880" cy="1752600"/>
          </a:xfrm>
          <a:prstGeom prst="rect">
            <a:avLst/>
          </a:prstGeom>
          <a:noFill/>
          <a:ln>
            <a:noFill/>
          </a:ln>
        </p:spPr>
        <p:txBody>
          <a:bodyPr spcFirstLastPara="1" wrap="square" lIns="438900" tIns="219450" rIns="438900" bIns="21945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77" name="Google Shape;77;p12"/>
          <p:cNvSpPr txBox="1">
            <a:spLocks noGrp="1"/>
          </p:cNvSpPr>
          <p:nvPr>
            <p:ph type="sldNum" idx="12"/>
          </p:nvPr>
        </p:nvSpPr>
        <p:spPr>
          <a:xfrm>
            <a:off x="31455360" y="30510492"/>
            <a:ext cx="10241280" cy="1752600"/>
          </a:xfrm>
          <a:prstGeom prst="rect">
            <a:avLst/>
          </a:prstGeom>
          <a:noFill/>
          <a:ln>
            <a:noFill/>
          </a:ln>
        </p:spPr>
        <p:txBody>
          <a:bodyPr spcFirstLastPara="1" wrap="square" lIns="438900" tIns="219450" rIns="438900" bIns="219450" anchor="ctr" anchorCtr="0">
            <a:noAutofit/>
          </a:bodyPr>
          <a:lstStyle>
            <a:lvl1pPr marL="0" marR="0" lvl="0" indent="0" algn="r">
              <a:lnSpc>
                <a:spcPct val="100000"/>
              </a:lnSpc>
              <a:spcBef>
                <a:spcPts val="0"/>
              </a:spcBef>
              <a:spcAft>
                <a:spcPts val="0"/>
              </a:spcAft>
              <a:buClr>
                <a:srgbClr val="000000"/>
              </a:buClr>
              <a:buSzPts val="5800"/>
              <a:buFont typeface="Arial"/>
              <a:buNone/>
              <a:defRPr sz="58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5800"/>
              <a:buFont typeface="Arial"/>
              <a:buNone/>
              <a:defRPr sz="58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5800"/>
              <a:buFont typeface="Arial"/>
              <a:buNone/>
              <a:defRPr sz="58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5800"/>
              <a:buFont typeface="Arial"/>
              <a:buNone/>
              <a:defRPr sz="58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5800"/>
              <a:buFont typeface="Arial"/>
              <a:buNone/>
              <a:defRPr sz="58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5800"/>
              <a:buFont typeface="Arial"/>
              <a:buNone/>
              <a:defRPr sz="58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5800"/>
              <a:buFont typeface="Arial"/>
              <a:buNone/>
              <a:defRPr sz="58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5800"/>
              <a:buFont typeface="Arial"/>
              <a:buNone/>
              <a:defRPr sz="58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5800"/>
              <a:buFont typeface="Arial"/>
              <a:buNone/>
              <a:defRPr sz="58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3"/>
          <p:cNvSpPr txBox="1">
            <a:spLocks noGrp="1"/>
          </p:cNvSpPr>
          <p:nvPr>
            <p:ph type="title"/>
          </p:nvPr>
        </p:nvSpPr>
        <p:spPr>
          <a:xfrm rot="5400000">
            <a:off x="22715220" y="10424174"/>
            <a:ext cx="28087320" cy="9875520"/>
          </a:xfrm>
          <a:prstGeom prst="rect">
            <a:avLst/>
          </a:prstGeom>
          <a:noFill/>
          <a:ln>
            <a:noFill/>
          </a:ln>
        </p:spPr>
        <p:txBody>
          <a:bodyPr spcFirstLastPara="1" wrap="square" lIns="438900" tIns="219450" rIns="438900" bIns="21945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13"/>
          <p:cNvSpPr txBox="1">
            <a:spLocks noGrp="1"/>
          </p:cNvSpPr>
          <p:nvPr>
            <p:ph type="body" idx="1"/>
          </p:nvPr>
        </p:nvSpPr>
        <p:spPr>
          <a:xfrm rot="5400000">
            <a:off x="2598420" y="914414"/>
            <a:ext cx="28087320" cy="28895040"/>
          </a:xfrm>
          <a:prstGeom prst="rect">
            <a:avLst/>
          </a:prstGeom>
          <a:noFill/>
          <a:ln>
            <a:noFill/>
          </a:ln>
        </p:spPr>
        <p:txBody>
          <a:bodyPr spcFirstLastPara="1" wrap="square" lIns="438900" tIns="219450" rIns="438900" bIns="21945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81" name="Google Shape;81;p13"/>
          <p:cNvSpPr txBox="1">
            <a:spLocks noGrp="1"/>
          </p:cNvSpPr>
          <p:nvPr>
            <p:ph type="dt" idx="10"/>
          </p:nvPr>
        </p:nvSpPr>
        <p:spPr>
          <a:xfrm>
            <a:off x="2194560" y="30510492"/>
            <a:ext cx="10241280" cy="1752600"/>
          </a:xfrm>
          <a:prstGeom prst="rect">
            <a:avLst/>
          </a:prstGeom>
          <a:noFill/>
          <a:ln>
            <a:noFill/>
          </a:ln>
        </p:spPr>
        <p:txBody>
          <a:bodyPr spcFirstLastPara="1" wrap="square" lIns="438900" tIns="219450" rIns="438900" bIns="21945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82" name="Google Shape;82;p13"/>
          <p:cNvSpPr txBox="1">
            <a:spLocks noGrp="1"/>
          </p:cNvSpPr>
          <p:nvPr>
            <p:ph type="ftr" idx="11"/>
          </p:nvPr>
        </p:nvSpPr>
        <p:spPr>
          <a:xfrm>
            <a:off x="14996160" y="30510492"/>
            <a:ext cx="13898880" cy="1752600"/>
          </a:xfrm>
          <a:prstGeom prst="rect">
            <a:avLst/>
          </a:prstGeom>
          <a:noFill/>
          <a:ln>
            <a:noFill/>
          </a:ln>
        </p:spPr>
        <p:txBody>
          <a:bodyPr spcFirstLastPara="1" wrap="square" lIns="438900" tIns="219450" rIns="438900" bIns="21945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83" name="Google Shape;83;p13"/>
          <p:cNvSpPr txBox="1">
            <a:spLocks noGrp="1"/>
          </p:cNvSpPr>
          <p:nvPr>
            <p:ph type="sldNum" idx="12"/>
          </p:nvPr>
        </p:nvSpPr>
        <p:spPr>
          <a:xfrm>
            <a:off x="31455360" y="30510492"/>
            <a:ext cx="10241280" cy="1752600"/>
          </a:xfrm>
          <a:prstGeom prst="rect">
            <a:avLst/>
          </a:prstGeom>
          <a:noFill/>
          <a:ln>
            <a:noFill/>
          </a:ln>
        </p:spPr>
        <p:txBody>
          <a:bodyPr spcFirstLastPara="1" wrap="square" lIns="438900" tIns="219450" rIns="438900" bIns="219450" anchor="ctr" anchorCtr="0">
            <a:noAutofit/>
          </a:bodyPr>
          <a:lstStyle>
            <a:lvl1pPr marL="0" marR="0" lvl="0" indent="0" algn="r">
              <a:lnSpc>
                <a:spcPct val="100000"/>
              </a:lnSpc>
              <a:spcBef>
                <a:spcPts val="0"/>
              </a:spcBef>
              <a:spcAft>
                <a:spcPts val="0"/>
              </a:spcAft>
              <a:buClr>
                <a:srgbClr val="000000"/>
              </a:buClr>
              <a:buSzPts val="5800"/>
              <a:buFont typeface="Arial"/>
              <a:buNone/>
              <a:defRPr sz="58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5800"/>
              <a:buFont typeface="Arial"/>
              <a:buNone/>
              <a:defRPr sz="58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5800"/>
              <a:buFont typeface="Arial"/>
              <a:buNone/>
              <a:defRPr sz="58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5800"/>
              <a:buFont typeface="Arial"/>
              <a:buNone/>
              <a:defRPr sz="58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5800"/>
              <a:buFont typeface="Arial"/>
              <a:buNone/>
              <a:defRPr sz="58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5800"/>
              <a:buFont typeface="Arial"/>
              <a:buNone/>
              <a:defRPr sz="58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5800"/>
              <a:buFont typeface="Arial"/>
              <a:buNone/>
              <a:defRPr sz="58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5800"/>
              <a:buFont typeface="Arial"/>
              <a:buNone/>
              <a:defRPr sz="58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5800"/>
              <a:buFont typeface="Arial"/>
              <a:buNone/>
              <a:defRPr sz="58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
          <p:cNvSpPr txBox="1">
            <a:spLocks noGrp="1"/>
          </p:cNvSpPr>
          <p:nvPr>
            <p:ph type="title"/>
          </p:nvPr>
        </p:nvSpPr>
        <p:spPr>
          <a:xfrm>
            <a:off x="2194560" y="1318262"/>
            <a:ext cx="39502080" cy="5486400"/>
          </a:xfrm>
          <a:prstGeom prst="rect">
            <a:avLst/>
          </a:prstGeom>
          <a:noFill/>
          <a:ln>
            <a:noFill/>
          </a:ln>
        </p:spPr>
        <p:txBody>
          <a:bodyPr spcFirstLastPara="1" wrap="square" lIns="438900" tIns="219450" rIns="438900" bIns="219450" anchor="ctr" anchorCtr="0">
            <a:normAutofit/>
          </a:bodyPr>
          <a:lstStyle>
            <a:lvl1pPr marR="0" lvl="0" algn="ctr" rtl="0">
              <a:lnSpc>
                <a:spcPct val="100000"/>
              </a:lnSpc>
              <a:spcBef>
                <a:spcPts val="0"/>
              </a:spcBef>
              <a:spcAft>
                <a:spcPts val="0"/>
              </a:spcAft>
              <a:buClr>
                <a:schemeClr val="dk1"/>
              </a:buClr>
              <a:buSzPts val="21100"/>
              <a:buFont typeface="Calibri"/>
              <a:buNone/>
              <a:defRPr sz="211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2"/>
          <p:cNvSpPr txBox="1">
            <a:spLocks noGrp="1"/>
          </p:cNvSpPr>
          <p:nvPr>
            <p:ph type="body" idx="1"/>
          </p:nvPr>
        </p:nvSpPr>
        <p:spPr>
          <a:xfrm>
            <a:off x="2194560" y="7680972"/>
            <a:ext cx="39502080" cy="21724622"/>
          </a:xfrm>
          <a:prstGeom prst="rect">
            <a:avLst/>
          </a:prstGeom>
          <a:noFill/>
          <a:ln>
            <a:noFill/>
          </a:ln>
        </p:spPr>
        <p:txBody>
          <a:bodyPr spcFirstLastPara="1" wrap="square" lIns="438900" tIns="219450" rIns="438900" bIns="219450" anchor="t" anchorCtr="0">
            <a:normAutofit/>
          </a:bodyPr>
          <a:lstStyle>
            <a:lvl1pPr marL="457200" marR="0" lvl="0" indent="-1206500" algn="l" rtl="0">
              <a:lnSpc>
                <a:spcPct val="100000"/>
              </a:lnSpc>
              <a:spcBef>
                <a:spcPts val="3080"/>
              </a:spcBef>
              <a:spcAft>
                <a:spcPts val="0"/>
              </a:spcAft>
              <a:buClr>
                <a:schemeClr val="dk1"/>
              </a:buClr>
              <a:buSzPts val="15400"/>
              <a:buFont typeface="Arial"/>
              <a:buChar char="•"/>
              <a:defRPr sz="15400" b="0" i="0" u="none" strike="noStrike" cap="none">
                <a:solidFill>
                  <a:schemeClr val="dk1"/>
                </a:solidFill>
                <a:latin typeface="Calibri"/>
                <a:ea typeface="Calibri"/>
                <a:cs typeface="Calibri"/>
                <a:sym typeface="Calibri"/>
              </a:defRPr>
            </a:lvl1pPr>
            <a:lvl2pPr marL="914400" marR="0" lvl="1" indent="-1079500" algn="l" rtl="0">
              <a:lnSpc>
                <a:spcPct val="100000"/>
              </a:lnSpc>
              <a:spcBef>
                <a:spcPts val="2680"/>
              </a:spcBef>
              <a:spcAft>
                <a:spcPts val="0"/>
              </a:spcAft>
              <a:buClr>
                <a:schemeClr val="dk1"/>
              </a:buClr>
              <a:buSzPts val="13400"/>
              <a:buFont typeface="Arial"/>
              <a:buChar char="–"/>
              <a:defRPr sz="13400" b="0" i="0" u="none" strike="noStrike" cap="none">
                <a:solidFill>
                  <a:schemeClr val="dk1"/>
                </a:solidFill>
                <a:latin typeface="Calibri"/>
                <a:ea typeface="Calibri"/>
                <a:cs typeface="Calibri"/>
                <a:sym typeface="Calibri"/>
              </a:defRPr>
            </a:lvl2pPr>
            <a:lvl3pPr marL="1371600" marR="0" lvl="2" indent="-958850" algn="l" rtl="0">
              <a:lnSpc>
                <a:spcPct val="100000"/>
              </a:lnSpc>
              <a:spcBef>
                <a:spcPts val="2300"/>
              </a:spcBef>
              <a:spcAft>
                <a:spcPts val="0"/>
              </a:spcAft>
              <a:buClr>
                <a:schemeClr val="dk1"/>
              </a:buClr>
              <a:buSzPts val="11500"/>
              <a:buFont typeface="Arial"/>
              <a:buChar char="•"/>
              <a:defRPr sz="11500" b="0" i="0" u="none" strike="noStrike" cap="none">
                <a:solidFill>
                  <a:schemeClr val="dk1"/>
                </a:solidFill>
                <a:latin typeface="Calibri"/>
                <a:ea typeface="Calibri"/>
                <a:cs typeface="Calibri"/>
                <a:sym typeface="Calibri"/>
              </a:defRPr>
            </a:lvl3pPr>
            <a:lvl4pPr marL="1828800" marR="0" lvl="3" indent="-838200" algn="l" rtl="0">
              <a:lnSpc>
                <a:spcPct val="100000"/>
              </a:lnSpc>
              <a:spcBef>
                <a:spcPts val="1920"/>
              </a:spcBef>
              <a:spcAft>
                <a:spcPts val="0"/>
              </a:spcAft>
              <a:buClr>
                <a:schemeClr val="dk1"/>
              </a:buClr>
              <a:buSzPts val="9600"/>
              <a:buFont typeface="Arial"/>
              <a:buChar char="–"/>
              <a:defRPr sz="9600" b="0" i="0" u="none" strike="noStrike" cap="none">
                <a:solidFill>
                  <a:schemeClr val="dk1"/>
                </a:solidFill>
                <a:latin typeface="Calibri"/>
                <a:ea typeface="Calibri"/>
                <a:cs typeface="Calibri"/>
                <a:sym typeface="Calibri"/>
              </a:defRPr>
            </a:lvl4pPr>
            <a:lvl5pPr marL="2286000" marR="0" lvl="4" indent="-838200" algn="l" rtl="0">
              <a:lnSpc>
                <a:spcPct val="100000"/>
              </a:lnSpc>
              <a:spcBef>
                <a:spcPts val="1920"/>
              </a:spcBef>
              <a:spcAft>
                <a:spcPts val="0"/>
              </a:spcAft>
              <a:buClr>
                <a:schemeClr val="dk1"/>
              </a:buClr>
              <a:buSzPts val="9600"/>
              <a:buFont typeface="Arial"/>
              <a:buChar char="»"/>
              <a:defRPr sz="9600" b="0" i="0" u="none" strike="noStrike" cap="none">
                <a:solidFill>
                  <a:schemeClr val="dk1"/>
                </a:solidFill>
                <a:latin typeface="Calibri"/>
                <a:ea typeface="Calibri"/>
                <a:cs typeface="Calibri"/>
                <a:sym typeface="Calibri"/>
              </a:defRPr>
            </a:lvl5pPr>
            <a:lvl6pPr marL="2743200" marR="0" lvl="5" indent="-838200" algn="l" rtl="0">
              <a:lnSpc>
                <a:spcPct val="100000"/>
              </a:lnSpc>
              <a:spcBef>
                <a:spcPts val="1920"/>
              </a:spcBef>
              <a:spcAft>
                <a:spcPts val="0"/>
              </a:spcAft>
              <a:buClr>
                <a:schemeClr val="dk1"/>
              </a:buClr>
              <a:buSzPts val="9600"/>
              <a:buFont typeface="Arial"/>
              <a:buChar char="•"/>
              <a:defRPr sz="9600" b="0" i="0" u="none" strike="noStrike" cap="none">
                <a:solidFill>
                  <a:schemeClr val="dk1"/>
                </a:solidFill>
                <a:latin typeface="Calibri"/>
                <a:ea typeface="Calibri"/>
                <a:cs typeface="Calibri"/>
                <a:sym typeface="Calibri"/>
              </a:defRPr>
            </a:lvl6pPr>
            <a:lvl7pPr marL="3200400" marR="0" lvl="6" indent="-838200" algn="l" rtl="0">
              <a:lnSpc>
                <a:spcPct val="100000"/>
              </a:lnSpc>
              <a:spcBef>
                <a:spcPts val="1920"/>
              </a:spcBef>
              <a:spcAft>
                <a:spcPts val="0"/>
              </a:spcAft>
              <a:buClr>
                <a:schemeClr val="dk1"/>
              </a:buClr>
              <a:buSzPts val="9600"/>
              <a:buFont typeface="Arial"/>
              <a:buChar char="•"/>
              <a:defRPr sz="9600" b="0" i="0" u="none" strike="noStrike" cap="none">
                <a:solidFill>
                  <a:schemeClr val="dk1"/>
                </a:solidFill>
                <a:latin typeface="Calibri"/>
                <a:ea typeface="Calibri"/>
                <a:cs typeface="Calibri"/>
                <a:sym typeface="Calibri"/>
              </a:defRPr>
            </a:lvl7pPr>
            <a:lvl8pPr marL="3657600" marR="0" lvl="7" indent="-838200" algn="l" rtl="0">
              <a:lnSpc>
                <a:spcPct val="100000"/>
              </a:lnSpc>
              <a:spcBef>
                <a:spcPts val="1920"/>
              </a:spcBef>
              <a:spcAft>
                <a:spcPts val="0"/>
              </a:spcAft>
              <a:buClr>
                <a:schemeClr val="dk1"/>
              </a:buClr>
              <a:buSzPts val="9600"/>
              <a:buFont typeface="Arial"/>
              <a:buChar char="•"/>
              <a:defRPr sz="9600" b="0" i="0" u="none" strike="noStrike" cap="none">
                <a:solidFill>
                  <a:schemeClr val="dk1"/>
                </a:solidFill>
                <a:latin typeface="Calibri"/>
                <a:ea typeface="Calibri"/>
                <a:cs typeface="Calibri"/>
                <a:sym typeface="Calibri"/>
              </a:defRPr>
            </a:lvl8pPr>
            <a:lvl9pPr marL="4114800" marR="0" lvl="8" indent="-838200" algn="l" rtl="0">
              <a:lnSpc>
                <a:spcPct val="100000"/>
              </a:lnSpc>
              <a:spcBef>
                <a:spcPts val="1920"/>
              </a:spcBef>
              <a:spcAft>
                <a:spcPts val="0"/>
              </a:spcAft>
              <a:buClr>
                <a:schemeClr val="dk1"/>
              </a:buClr>
              <a:buSzPts val="9600"/>
              <a:buFont typeface="Arial"/>
              <a:buChar char="•"/>
              <a:defRPr sz="9600" b="0" i="0" u="none" strike="noStrike" cap="none">
                <a:solidFill>
                  <a:schemeClr val="dk1"/>
                </a:solidFill>
                <a:latin typeface="Calibri"/>
                <a:ea typeface="Calibri"/>
                <a:cs typeface="Calibri"/>
                <a:sym typeface="Calibri"/>
              </a:defRPr>
            </a:lvl9pPr>
          </a:lstStyle>
          <a:p>
            <a:endParaRPr/>
          </a:p>
        </p:txBody>
      </p:sp>
      <p:sp>
        <p:nvSpPr>
          <p:cNvPr id="12" name="Google Shape;12;p2"/>
          <p:cNvSpPr txBox="1">
            <a:spLocks noGrp="1"/>
          </p:cNvSpPr>
          <p:nvPr>
            <p:ph type="dt" idx="10"/>
          </p:nvPr>
        </p:nvSpPr>
        <p:spPr>
          <a:xfrm>
            <a:off x="2194560" y="30510492"/>
            <a:ext cx="10241280" cy="1752600"/>
          </a:xfrm>
          <a:prstGeom prst="rect">
            <a:avLst/>
          </a:prstGeom>
          <a:noFill/>
          <a:ln>
            <a:noFill/>
          </a:ln>
        </p:spPr>
        <p:txBody>
          <a:bodyPr spcFirstLastPara="1" wrap="square" lIns="438900" tIns="219450" rIns="438900" bIns="219450" anchor="ctr" anchorCtr="0">
            <a:noAutofit/>
          </a:bodyPr>
          <a:lstStyle>
            <a:lvl1pPr marR="0" lvl="0" algn="l" rtl="0">
              <a:lnSpc>
                <a:spcPct val="100000"/>
              </a:lnSpc>
              <a:spcBef>
                <a:spcPts val="0"/>
              </a:spcBef>
              <a:spcAft>
                <a:spcPts val="0"/>
              </a:spcAft>
              <a:buClr>
                <a:srgbClr val="000000"/>
              </a:buClr>
              <a:buSzPts val="1400"/>
              <a:buFont typeface="Arial"/>
              <a:buNone/>
              <a:defRPr sz="58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Calibri"/>
                <a:ea typeface="Calibri"/>
                <a:cs typeface="Calibri"/>
                <a:sym typeface="Calibri"/>
              </a:defRPr>
            </a:lvl9pPr>
          </a:lstStyle>
          <a:p>
            <a:endParaRPr dirty="0"/>
          </a:p>
        </p:txBody>
      </p:sp>
      <p:sp>
        <p:nvSpPr>
          <p:cNvPr id="13" name="Google Shape;13;p2"/>
          <p:cNvSpPr txBox="1">
            <a:spLocks noGrp="1"/>
          </p:cNvSpPr>
          <p:nvPr>
            <p:ph type="ftr" idx="11"/>
          </p:nvPr>
        </p:nvSpPr>
        <p:spPr>
          <a:xfrm>
            <a:off x="14996160" y="30510492"/>
            <a:ext cx="13898880" cy="1752600"/>
          </a:xfrm>
          <a:prstGeom prst="rect">
            <a:avLst/>
          </a:prstGeom>
          <a:noFill/>
          <a:ln>
            <a:noFill/>
          </a:ln>
        </p:spPr>
        <p:txBody>
          <a:bodyPr spcFirstLastPara="1" wrap="square" lIns="438900" tIns="219450" rIns="438900" bIns="219450" anchor="ctr" anchorCtr="0">
            <a:noAutofit/>
          </a:bodyPr>
          <a:lstStyle>
            <a:lvl1pPr marR="0" lvl="0" algn="ctr" rtl="0">
              <a:lnSpc>
                <a:spcPct val="100000"/>
              </a:lnSpc>
              <a:spcBef>
                <a:spcPts val="0"/>
              </a:spcBef>
              <a:spcAft>
                <a:spcPts val="0"/>
              </a:spcAft>
              <a:buClr>
                <a:srgbClr val="000000"/>
              </a:buClr>
              <a:buSzPts val="1400"/>
              <a:buFont typeface="Arial"/>
              <a:buNone/>
              <a:defRPr sz="58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8600" b="0" i="0" u="none" strike="noStrike" cap="none">
                <a:solidFill>
                  <a:schemeClr val="dk1"/>
                </a:solidFill>
                <a:latin typeface="Calibri"/>
                <a:ea typeface="Calibri"/>
                <a:cs typeface="Calibri"/>
                <a:sym typeface="Calibri"/>
              </a:defRPr>
            </a:lvl9pPr>
          </a:lstStyle>
          <a:p>
            <a:endParaRPr dirty="0"/>
          </a:p>
        </p:txBody>
      </p:sp>
      <p:sp>
        <p:nvSpPr>
          <p:cNvPr id="14" name="Google Shape;14;p2"/>
          <p:cNvSpPr txBox="1">
            <a:spLocks noGrp="1"/>
          </p:cNvSpPr>
          <p:nvPr>
            <p:ph type="sldNum" idx="12"/>
          </p:nvPr>
        </p:nvSpPr>
        <p:spPr>
          <a:xfrm>
            <a:off x="31455360" y="30510492"/>
            <a:ext cx="10241280" cy="1752600"/>
          </a:xfrm>
          <a:prstGeom prst="rect">
            <a:avLst/>
          </a:prstGeom>
          <a:noFill/>
          <a:ln>
            <a:noFill/>
          </a:ln>
        </p:spPr>
        <p:txBody>
          <a:bodyPr spcFirstLastPara="1" wrap="square" lIns="438900" tIns="219450" rIns="438900" bIns="219450" anchor="ctr" anchorCtr="0">
            <a:noAutofit/>
          </a:bodyPr>
          <a:lstStyle>
            <a:lvl1pPr marL="0" marR="0" lvl="0" indent="0" algn="r" rtl="0">
              <a:lnSpc>
                <a:spcPct val="100000"/>
              </a:lnSpc>
              <a:spcBef>
                <a:spcPts val="0"/>
              </a:spcBef>
              <a:spcAft>
                <a:spcPts val="0"/>
              </a:spcAft>
              <a:buClr>
                <a:srgbClr val="000000"/>
              </a:buClr>
              <a:buSzPts val="5800"/>
              <a:buFont typeface="Arial"/>
              <a:buNone/>
              <a:defRPr sz="58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5800"/>
              <a:buFont typeface="Arial"/>
              <a:buNone/>
              <a:defRPr sz="58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5800"/>
              <a:buFont typeface="Arial"/>
              <a:buNone/>
              <a:defRPr sz="58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5800"/>
              <a:buFont typeface="Arial"/>
              <a:buNone/>
              <a:defRPr sz="58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5800"/>
              <a:buFont typeface="Arial"/>
              <a:buNone/>
              <a:defRPr sz="58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5800"/>
              <a:buFont typeface="Arial"/>
              <a:buNone/>
              <a:defRPr sz="58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5800"/>
              <a:buFont typeface="Arial"/>
              <a:buNone/>
              <a:defRPr sz="58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5800"/>
              <a:buFont typeface="Arial"/>
              <a:buNone/>
              <a:defRPr sz="58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5800"/>
              <a:buFont typeface="Arial"/>
              <a:buNone/>
              <a:defRPr sz="58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dirty="0"/>
          </a:p>
        </p:txBody>
      </p:sp>
    </p:spTree>
  </p:cSld>
  <p:clrMap bg1="lt1" tx1="dk1" bg2="dk2" tx2="lt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pic>
        <p:nvPicPr>
          <p:cNvPr id="90" name="Google Shape;90;g126dc4e87bf_0_0"/>
          <p:cNvPicPr preferRelativeResize="0"/>
          <p:nvPr/>
        </p:nvPicPr>
        <p:blipFill rotWithShape="1">
          <a:blip r:embed="rId3">
            <a:alphaModFix/>
          </a:blip>
          <a:srcRect/>
          <a:stretch/>
        </p:blipFill>
        <p:spPr>
          <a:xfrm>
            <a:off x="384807" y="22197411"/>
            <a:ext cx="1780436" cy="1235524"/>
          </a:xfrm>
          <a:prstGeom prst="rect">
            <a:avLst/>
          </a:prstGeom>
          <a:noFill/>
          <a:ln>
            <a:noFill/>
          </a:ln>
        </p:spPr>
      </p:pic>
      <p:pic>
        <p:nvPicPr>
          <p:cNvPr id="91" name="Google Shape;91;g126dc4e87bf_0_0"/>
          <p:cNvPicPr preferRelativeResize="0"/>
          <p:nvPr/>
        </p:nvPicPr>
        <p:blipFill rotWithShape="1">
          <a:blip r:embed="rId4">
            <a:alphaModFix/>
          </a:blip>
          <a:srcRect/>
          <a:stretch/>
        </p:blipFill>
        <p:spPr>
          <a:xfrm>
            <a:off x="-9848" y="12830745"/>
            <a:ext cx="2274076" cy="1443296"/>
          </a:xfrm>
          <a:prstGeom prst="rect">
            <a:avLst/>
          </a:prstGeom>
          <a:noFill/>
          <a:ln>
            <a:noFill/>
          </a:ln>
        </p:spPr>
      </p:pic>
      <p:pic>
        <p:nvPicPr>
          <p:cNvPr id="92" name="Google Shape;92;g126dc4e87bf_0_0"/>
          <p:cNvPicPr preferRelativeResize="0"/>
          <p:nvPr/>
        </p:nvPicPr>
        <p:blipFill rotWithShape="1">
          <a:blip r:embed="rId5">
            <a:alphaModFix/>
          </a:blip>
          <a:srcRect/>
          <a:stretch/>
        </p:blipFill>
        <p:spPr>
          <a:xfrm>
            <a:off x="162845" y="10296381"/>
            <a:ext cx="1500206" cy="1345604"/>
          </a:xfrm>
          <a:prstGeom prst="rect">
            <a:avLst/>
          </a:prstGeom>
          <a:noFill/>
          <a:ln>
            <a:noFill/>
          </a:ln>
        </p:spPr>
      </p:pic>
      <p:sp>
        <p:nvSpPr>
          <p:cNvPr id="95" name="Google Shape;95;g126dc4e87bf_0_0"/>
          <p:cNvSpPr/>
          <p:nvPr/>
        </p:nvSpPr>
        <p:spPr>
          <a:xfrm>
            <a:off x="2832837" y="-539746"/>
            <a:ext cx="17086800" cy="92178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59300"/>
              <a:buFont typeface="Arial"/>
              <a:buNone/>
            </a:pPr>
            <a:r>
              <a:rPr lang="en-US" sz="59300" b="0" i="0" u="none" strike="noStrike" cap="none" dirty="0">
                <a:solidFill>
                  <a:schemeClr val="dk1"/>
                </a:solidFill>
                <a:latin typeface="Arial"/>
                <a:ea typeface="Arial"/>
                <a:cs typeface="Arial"/>
                <a:sym typeface="Arial"/>
              </a:rPr>
              <a:t>        </a:t>
            </a:r>
            <a:endParaRPr sz="1800" b="0" i="0" u="none" strike="noStrike" cap="none" dirty="0">
              <a:solidFill>
                <a:schemeClr val="dk1"/>
              </a:solidFill>
              <a:latin typeface="Arial"/>
              <a:ea typeface="Arial"/>
              <a:cs typeface="Arial"/>
              <a:sym typeface="Arial"/>
            </a:endParaRPr>
          </a:p>
        </p:txBody>
      </p:sp>
      <p:sp>
        <p:nvSpPr>
          <p:cNvPr id="99" name="Google Shape;99;g126dc4e87bf_0_0"/>
          <p:cNvSpPr txBox="1"/>
          <p:nvPr/>
        </p:nvSpPr>
        <p:spPr>
          <a:xfrm>
            <a:off x="5181600" y="1219200"/>
            <a:ext cx="31211400" cy="4207239"/>
          </a:xfrm>
          <a:prstGeom prst="rect">
            <a:avLst/>
          </a:prstGeom>
          <a:noFill/>
          <a:ln>
            <a:noFill/>
          </a:ln>
        </p:spPr>
        <p:txBody>
          <a:bodyPr spcFirstLastPara="1" wrap="square" lIns="127950" tIns="63975" rIns="127950" bIns="63975" anchor="t" anchorCtr="0">
            <a:spAutoFit/>
          </a:bodyPr>
          <a:lstStyle/>
          <a:p>
            <a:pPr marL="0" marR="0" lvl="0" indent="0" algn="ctr" rtl="0">
              <a:lnSpc>
                <a:spcPct val="100000"/>
              </a:lnSpc>
              <a:spcBef>
                <a:spcPts val="0"/>
              </a:spcBef>
              <a:spcAft>
                <a:spcPts val="0"/>
              </a:spcAft>
              <a:buClr>
                <a:srgbClr val="000000"/>
              </a:buClr>
              <a:buSzPts val="7700"/>
              <a:buFont typeface="Arial"/>
              <a:buNone/>
            </a:pPr>
            <a:r>
              <a:rPr lang="en-US" sz="7700" b="1" i="0" u="none" strike="noStrike" cap="none" dirty="0">
                <a:solidFill>
                  <a:srgbClr val="283F67"/>
                </a:solidFill>
                <a:latin typeface="Calibri"/>
                <a:ea typeface="Calibri"/>
                <a:cs typeface="Calibri"/>
                <a:sym typeface="Calibri"/>
              </a:rPr>
              <a:t>A Retrospective Evaluation of  the Behavioral Health Intensive Clinical Advisors program</a:t>
            </a:r>
            <a:endParaRPr sz="4800" b="1" i="0" u="none" strike="noStrike" cap="none" dirty="0">
              <a:solidFill>
                <a:srgbClr val="283F67"/>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4800"/>
              <a:buFont typeface="Arial"/>
              <a:buNone/>
            </a:pPr>
            <a:r>
              <a:rPr lang="en-US" sz="4800" b="0" i="0" u="none" strike="noStrike" cap="none" dirty="0">
                <a:solidFill>
                  <a:srgbClr val="283F67"/>
                </a:solidFill>
                <a:latin typeface="Calibri"/>
                <a:ea typeface="Calibri"/>
                <a:cs typeface="Calibri"/>
                <a:sym typeface="Calibri"/>
              </a:rPr>
              <a:t>Sharon Touw, MPH</a:t>
            </a:r>
            <a:r>
              <a:rPr lang="en-US" sz="4800" b="0" i="0" u="none" strike="noStrike" cap="none" baseline="30000" dirty="0">
                <a:solidFill>
                  <a:srgbClr val="283F67"/>
                </a:solidFill>
                <a:latin typeface="Calibri"/>
                <a:ea typeface="Calibri"/>
                <a:cs typeface="Calibri"/>
                <a:sym typeface="Calibri"/>
              </a:rPr>
              <a:t>1</a:t>
            </a:r>
            <a:r>
              <a:rPr lang="en-US" sz="4800" b="0" i="0" u="none" strike="noStrike" cap="none" dirty="0">
                <a:solidFill>
                  <a:srgbClr val="283F67"/>
                </a:solidFill>
                <a:latin typeface="Calibri"/>
                <a:ea typeface="Calibri"/>
                <a:cs typeface="Calibri"/>
                <a:sym typeface="Calibri"/>
              </a:rPr>
              <a:t>, Sarah Jalbert, MA, MS</a:t>
            </a:r>
            <a:r>
              <a:rPr lang="en-US" sz="4800" b="0" i="0" u="none" strike="noStrike" cap="none" baseline="30000" dirty="0">
                <a:solidFill>
                  <a:srgbClr val="283F67"/>
                </a:solidFill>
                <a:latin typeface="Calibri"/>
                <a:ea typeface="Calibri"/>
                <a:cs typeface="Calibri"/>
                <a:sym typeface="Calibri"/>
              </a:rPr>
              <a:t>1</a:t>
            </a:r>
            <a:r>
              <a:rPr lang="en-US" sz="4800" b="0" i="0" u="none" strike="noStrike" cap="none" dirty="0">
                <a:solidFill>
                  <a:srgbClr val="283F67"/>
                </a:solidFill>
                <a:latin typeface="Calibri"/>
                <a:ea typeface="Calibri"/>
                <a:cs typeface="Calibri"/>
                <a:sym typeface="Calibri"/>
              </a:rPr>
              <a:t>, Colleen O’Brien,PsyD</a:t>
            </a:r>
            <a:r>
              <a:rPr lang="en-US" sz="4800" b="0" i="0" u="none" strike="noStrike" cap="none" baseline="30000" dirty="0">
                <a:solidFill>
                  <a:srgbClr val="283F67"/>
                </a:solidFill>
                <a:latin typeface="Calibri"/>
                <a:ea typeface="Calibri"/>
                <a:cs typeface="Calibri"/>
                <a:sym typeface="Calibri"/>
              </a:rPr>
              <a:t>2</a:t>
            </a:r>
            <a:endParaRPr sz="4800" b="0" i="0" u="none" strike="noStrike" cap="none" dirty="0">
              <a:solidFill>
                <a:srgbClr val="283F67"/>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3400"/>
              <a:buFont typeface="Arial"/>
              <a:buNone/>
            </a:pPr>
            <a:r>
              <a:rPr lang="en-US" sz="3400" b="1" i="0" u="none" strike="noStrike" cap="none" dirty="0">
                <a:solidFill>
                  <a:srgbClr val="283F67"/>
                </a:solidFill>
                <a:latin typeface="Calibri"/>
                <a:ea typeface="Calibri"/>
                <a:cs typeface="Calibri"/>
                <a:sym typeface="Calibri"/>
              </a:rPr>
              <a:t> </a:t>
            </a:r>
            <a:r>
              <a:rPr lang="en-US" sz="3400" b="1" i="0" u="none" strike="noStrike" cap="none" baseline="30000" dirty="0">
                <a:solidFill>
                  <a:srgbClr val="283F67"/>
                </a:solidFill>
                <a:latin typeface="Calibri"/>
                <a:ea typeface="Calibri"/>
                <a:cs typeface="Calibri"/>
                <a:sym typeface="Calibri"/>
              </a:rPr>
              <a:t>1</a:t>
            </a:r>
            <a:r>
              <a:rPr lang="en-US" sz="3400" b="1" i="0" u="none" strike="noStrike" cap="none" dirty="0">
                <a:solidFill>
                  <a:srgbClr val="283F67"/>
                </a:solidFill>
                <a:latin typeface="Calibri"/>
                <a:ea typeface="Calibri"/>
                <a:cs typeface="Calibri"/>
                <a:sym typeface="Calibri"/>
              </a:rPr>
              <a:t> The Institute for Community Health, Malden, MA; </a:t>
            </a:r>
            <a:r>
              <a:rPr lang="en-US" sz="3400" b="1" i="0" u="none" strike="noStrike" cap="none" baseline="30000" dirty="0">
                <a:solidFill>
                  <a:srgbClr val="283F67"/>
                </a:solidFill>
                <a:latin typeface="Calibri"/>
                <a:ea typeface="Calibri"/>
                <a:cs typeface="Calibri"/>
                <a:sym typeface="Calibri"/>
              </a:rPr>
              <a:t>2</a:t>
            </a:r>
            <a:r>
              <a:rPr lang="en-US" sz="3400" b="1" i="0" u="none" strike="noStrike" cap="none" dirty="0">
                <a:solidFill>
                  <a:srgbClr val="283F67"/>
                </a:solidFill>
                <a:latin typeface="Calibri"/>
                <a:ea typeface="Calibri"/>
                <a:cs typeface="Calibri"/>
                <a:sym typeface="Calibri"/>
              </a:rPr>
              <a:t>Cambridge Health Alliance, Somerville, MA</a:t>
            </a:r>
            <a:endParaRPr sz="14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2900"/>
              <a:buFont typeface="Arial"/>
              <a:buNone/>
            </a:pPr>
            <a:endParaRPr sz="2900" b="1" i="0" u="none" strike="noStrike" cap="none" dirty="0">
              <a:solidFill>
                <a:schemeClr val="dk2"/>
              </a:solidFill>
              <a:latin typeface="Calibri"/>
              <a:ea typeface="Calibri"/>
              <a:cs typeface="Calibri"/>
              <a:sym typeface="Calibri"/>
            </a:endParaRPr>
          </a:p>
        </p:txBody>
      </p:sp>
      <p:sp>
        <p:nvSpPr>
          <p:cNvPr id="100" name="Google Shape;100;g126dc4e87bf_0_0"/>
          <p:cNvSpPr txBox="1"/>
          <p:nvPr/>
        </p:nvSpPr>
        <p:spPr>
          <a:xfrm>
            <a:off x="731520" y="6477000"/>
            <a:ext cx="13606200" cy="867863"/>
          </a:xfrm>
          <a:prstGeom prst="rect">
            <a:avLst/>
          </a:prstGeom>
          <a:solidFill>
            <a:srgbClr val="00437B"/>
          </a:solidFill>
          <a:ln>
            <a:noFill/>
          </a:ln>
        </p:spPr>
        <p:txBody>
          <a:bodyPr spcFirstLastPara="1" wrap="square" lIns="127950" tIns="63975" rIns="127950" bIns="63975" anchor="t" anchorCtr="0">
            <a:spAutoFit/>
          </a:bodyPr>
          <a:lstStyle/>
          <a:p>
            <a:pPr marL="0" marR="0" lvl="0" indent="0" algn="ctr" rtl="0">
              <a:lnSpc>
                <a:spcPct val="100000"/>
              </a:lnSpc>
              <a:spcBef>
                <a:spcPts val="0"/>
              </a:spcBef>
              <a:spcAft>
                <a:spcPts val="0"/>
              </a:spcAft>
              <a:buClr>
                <a:srgbClr val="000000"/>
              </a:buClr>
              <a:buSzPts val="4800"/>
              <a:buFont typeface="Arial"/>
              <a:buNone/>
            </a:pPr>
            <a:r>
              <a:rPr lang="en-US" sz="4800" b="1" dirty="0">
                <a:solidFill>
                  <a:schemeClr val="lt1"/>
                </a:solidFill>
                <a:latin typeface="Calibri"/>
                <a:cs typeface="Calibri"/>
                <a:sym typeface="Calibri"/>
              </a:rPr>
              <a:t>The BHICA Intervention</a:t>
            </a:r>
            <a:endParaRPr sz="1400" b="0" i="0" u="none" strike="noStrike" cap="none" dirty="0">
              <a:solidFill>
                <a:srgbClr val="000000"/>
              </a:solidFill>
              <a:latin typeface="Arial"/>
              <a:ea typeface="Arial"/>
              <a:cs typeface="Arial"/>
              <a:sym typeface="Arial"/>
            </a:endParaRPr>
          </a:p>
        </p:txBody>
      </p:sp>
      <p:sp>
        <p:nvSpPr>
          <p:cNvPr id="101" name="Google Shape;101;g126dc4e87bf_0_0"/>
          <p:cNvSpPr txBox="1"/>
          <p:nvPr/>
        </p:nvSpPr>
        <p:spPr>
          <a:xfrm>
            <a:off x="1726729" y="6773746"/>
            <a:ext cx="12424699" cy="8793110"/>
          </a:xfrm>
          <a:prstGeom prst="rect">
            <a:avLst/>
          </a:prstGeom>
          <a:noFill/>
          <a:ln>
            <a:noFill/>
          </a:ln>
        </p:spPr>
        <p:txBody>
          <a:bodyPr spcFirstLastPara="1" wrap="square" lIns="127950" tIns="63975" rIns="127950" bIns="63975" anchor="t" anchorCtr="0">
            <a:spAutoFit/>
          </a:bodyPr>
          <a:lstStyle/>
          <a:p>
            <a:pPr marL="0" marR="0" lvl="0" indent="0" algn="l" rtl="0">
              <a:lnSpc>
                <a:spcPct val="100000"/>
              </a:lnSpc>
              <a:spcBef>
                <a:spcPts val="0"/>
              </a:spcBef>
              <a:spcAft>
                <a:spcPts val="0"/>
              </a:spcAft>
              <a:buClr>
                <a:srgbClr val="000000"/>
              </a:buClr>
              <a:buSzPts val="4715"/>
              <a:buFont typeface="Noto Sans Symbols"/>
              <a:buNone/>
            </a:pPr>
            <a:endParaRPr lang="en-US" sz="4100" dirty="0">
              <a:latin typeface="Calibri"/>
              <a:ea typeface="Calibri"/>
              <a:cs typeface="Calibri"/>
              <a:sym typeface="Calibri"/>
            </a:endParaRPr>
          </a:p>
          <a:p>
            <a:pPr>
              <a:spcAft>
                <a:spcPts val="1200"/>
              </a:spcAft>
              <a:buSzPts val="4715"/>
            </a:pPr>
            <a:r>
              <a:rPr lang="en-US" sz="4100" b="1" dirty="0">
                <a:latin typeface="Calibri"/>
                <a:ea typeface="Calibri"/>
                <a:cs typeface="Calibri"/>
                <a:sym typeface="Calibri"/>
              </a:rPr>
              <a:t>Population: </a:t>
            </a:r>
            <a:r>
              <a:rPr lang="en-US" sz="4100" dirty="0">
                <a:latin typeface="Calibri"/>
                <a:ea typeface="Calibri"/>
                <a:cs typeface="Calibri"/>
                <a:sym typeface="Calibri"/>
              </a:rPr>
              <a:t>Patients in CHA’s  MassHealth Accountable Care Partnership Plan with frequent acute utilization for mental health and/or substance use disorders</a:t>
            </a:r>
          </a:p>
          <a:p>
            <a:pPr lvl="0">
              <a:spcAft>
                <a:spcPts val="1200"/>
              </a:spcAft>
              <a:buSzPts val="4715"/>
            </a:pPr>
            <a:r>
              <a:rPr lang="en-US" sz="4100" b="1" dirty="0">
                <a:latin typeface="Calibri"/>
                <a:ea typeface="Calibri"/>
                <a:cs typeface="Calibri"/>
                <a:sym typeface="Calibri"/>
              </a:rPr>
              <a:t>Philosophy</a:t>
            </a:r>
            <a:r>
              <a:rPr lang="en-US" sz="4100" dirty="0">
                <a:latin typeface="Calibri"/>
                <a:ea typeface="Calibri"/>
                <a:cs typeface="Calibri"/>
                <a:sym typeface="Calibri"/>
              </a:rPr>
              <a:t>: Frequent acute behavioral health utilization  is a  consequence of  the health care  delivery system fragmentation, lack of coordination, and inadequate community-based support. </a:t>
            </a:r>
          </a:p>
          <a:p>
            <a:pPr lvl="0">
              <a:spcAft>
                <a:spcPts val="1200"/>
              </a:spcAft>
              <a:buSzPts val="4715"/>
            </a:pPr>
            <a:r>
              <a:rPr lang="en-US" sz="4100" b="1" dirty="0">
                <a:latin typeface="Calibri"/>
                <a:ea typeface="Calibri"/>
                <a:cs typeface="Calibri"/>
                <a:sym typeface="Calibri"/>
              </a:rPr>
              <a:t>Model: </a:t>
            </a:r>
            <a:r>
              <a:rPr lang="en-US" sz="4100" dirty="0">
                <a:latin typeface="Calibri"/>
                <a:ea typeface="Calibri"/>
                <a:cs typeface="Calibri"/>
                <a:sym typeface="Calibri"/>
              </a:rPr>
              <a:t>Experienced, masters level  counselors and social workers coordinate, and consult with internal and external treatment providers and stakeholders to promote integrated, quality care in the least restrictive environment without overburdening the patient</a:t>
            </a:r>
          </a:p>
        </p:txBody>
      </p:sp>
      <p:cxnSp>
        <p:nvCxnSpPr>
          <p:cNvPr id="102" name="Google Shape;102;g126dc4e87bf_0_0"/>
          <p:cNvCxnSpPr/>
          <p:nvPr/>
        </p:nvCxnSpPr>
        <p:spPr>
          <a:xfrm>
            <a:off x="731520" y="6096000"/>
            <a:ext cx="42428100" cy="0"/>
          </a:xfrm>
          <a:prstGeom prst="straightConnector1">
            <a:avLst/>
          </a:prstGeom>
          <a:noFill/>
          <a:ln w="127000" cap="flat" cmpd="sng">
            <a:solidFill>
              <a:srgbClr val="FBB036"/>
            </a:solidFill>
            <a:prstDash val="solid"/>
            <a:round/>
            <a:headEnd type="none" w="sm" len="sm"/>
            <a:tailEnd type="none" w="sm" len="sm"/>
          </a:ln>
        </p:spPr>
      </p:cxnSp>
      <p:sp>
        <p:nvSpPr>
          <p:cNvPr id="103" name="Google Shape;103;g126dc4e87bf_0_0"/>
          <p:cNvSpPr txBox="1"/>
          <p:nvPr/>
        </p:nvSpPr>
        <p:spPr>
          <a:xfrm>
            <a:off x="14782800" y="6400800"/>
            <a:ext cx="14325600" cy="975900"/>
          </a:xfrm>
          <a:prstGeom prst="rect">
            <a:avLst/>
          </a:prstGeom>
          <a:solidFill>
            <a:schemeClr val="bg2"/>
          </a:solidFill>
          <a:ln>
            <a:noFill/>
          </a:ln>
        </p:spPr>
        <p:txBody>
          <a:bodyPr spcFirstLastPara="1" wrap="square" lIns="127950" tIns="63975" rIns="127950" bIns="63975" anchor="t" anchorCtr="0">
            <a:spAutoFit/>
          </a:bodyPr>
          <a:lstStyle/>
          <a:p>
            <a:pPr marL="0" marR="0" lvl="0" indent="0" algn="ctr" rtl="0">
              <a:lnSpc>
                <a:spcPct val="100000"/>
              </a:lnSpc>
              <a:spcBef>
                <a:spcPts val="0"/>
              </a:spcBef>
              <a:spcAft>
                <a:spcPts val="0"/>
              </a:spcAft>
              <a:buClr>
                <a:srgbClr val="000000"/>
              </a:buClr>
              <a:buSzPts val="5500"/>
              <a:buFont typeface="Arial"/>
              <a:buNone/>
            </a:pPr>
            <a:r>
              <a:rPr lang="en-US" sz="5500" b="1" i="0" u="none" strike="noStrike" cap="none" dirty="0">
                <a:solidFill>
                  <a:schemeClr val="lt1"/>
                </a:solidFill>
                <a:latin typeface="Calibri"/>
                <a:ea typeface="Calibri"/>
                <a:cs typeface="Calibri"/>
                <a:sym typeface="Calibri"/>
              </a:rPr>
              <a:t>Key Takeaway</a:t>
            </a:r>
            <a:endParaRPr sz="1400" b="0" i="0" u="none" strike="noStrike" cap="none" dirty="0">
              <a:solidFill>
                <a:srgbClr val="000000"/>
              </a:solidFill>
              <a:latin typeface="Arial"/>
              <a:ea typeface="Arial"/>
              <a:cs typeface="Arial"/>
              <a:sym typeface="Arial"/>
            </a:endParaRPr>
          </a:p>
        </p:txBody>
      </p:sp>
      <p:sp>
        <p:nvSpPr>
          <p:cNvPr id="104" name="Google Shape;104;g126dc4e87bf_0_0"/>
          <p:cNvSpPr txBox="1"/>
          <p:nvPr/>
        </p:nvSpPr>
        <p:spPr>
          <a:xfrm>
            <a:off x="1097292" y="21423103"/>
            <a:ext cx="304500" cy="1475700"/>
          </a:xfrm>
          <a:prstGeom prst="rect">
            <a:avLst/>
          </a:prstGeom>
          <a:noFill/>
          <a:ln>
            <a:noFill/>
          </a:ln>
        </p:spPr>
        <p:txBody>
          <a:bodyPr spcFirstLastPara="1" wrap="square" lIns="150550" tIns="75275" rIns="150550" bIns="75275" anchor="t" anchorCtr="0">
            <a:spAutoFit/>
          </a:bodyPr>
          <a:lstStyle/>
          <a:p>
            <a:pPr marL="0" marR="0" lvl="0" indent="0" algn="l" rtl="0">
              <a:lnSpc>
                <a:spcPct val="100000"/>
              </a:lnSpc>
              <a:spcBef>
                <a:spcPts val="0"/>
              </a:spcBef>
              <a:spcAft>
                <a:spcPts val="0"/>
              </a:spcAft>
              <a:buClr>
                <a:srgbClr val="000000"/>
              </a:buClr>
              <a:buSzPts val="8600"/>
              <a:buFont typeface="Arial"/>
              <a:buNone/>
            </a:pPr>
            <a:endParaRPr sz="8600" b="0" i="0" u="none" strike="noStrike" cap="none" dirty="0">
              <a:solidFill>
                <a:srgbClr val="000000"/>
              </a:solidFill>
              <a:latin typeface="Calibri"/>
              <a:ea typeface="Calibri"/>
              <a:cs typeface="Calibri"/>
              <a:sym typeface="Calibri"/>
            </a:endParaRPr>
          </a:p>
        </p:txBody>
      </p:sp>
      <p:pic>
        <p:nvPicPr>
          <p:cNvPr id="106" name="Google Shape;106;g126dc4e87bf_0_0" descr="I:\Marketing\10_Logos and Templates\NEW ICH Logo 2015\ICH Logo.jpg"/>
          <p:cNvPicPr preferRelativeResize="0"/>
          <p:nvPr/>
        </p:nvPicPr>
        <p:blipFill rotWithShape="1">
          <a:blip r:embed="rId6">
            <a:alphaModFix/>
          </a:blip>
          <a:srcRect/>
          <a:stretch/>
        </p:blipFill>
        <p:spPr>
          <a:xfrm>
            <a:off x="896112" y="381000"/>
            <a:ext cx="3291840" cy="5327497"/>
          </a:xfrm>
          <a:prstGeom prst="rect">
            <a:avLst/>
          </a:prstGeom>
          <a:noFill/>
          <a:ln>
            <a:noFill/>
          </a:ln>
        </p:spPr>
      </p:pic>
      <p:cxnSp>
        <p:nvCxnSpPr>
          <p:cNvPr id="107" name="Google Shape;107;g126dc4e87bf_0_0"/>
          <p:cNvCxnSpPr/>
          <p:nvPr/>
        </p:nvCxnSpPr>
        <p:spPr>
          <a:xfrm>
            <a:off x="731520" y="32186880"/>
            <a:ext cx="42428100" cy="0"/>
          </a:xfrm>
          <a:prstGeom prst="straightConnector1">
            <a:avLst/>
          </a:prstGeom>
          <a:noFill/>
          <a:ln w="127000" cap="flat" cmpd="sng">
            <a:solidFill>
              <a:srgbClr val="FBB036"/>
            </a:solidFill>
            <a:prstDash val="solid"/>
            <a:round/>
            <a:headEnd type="none" w="sm" len="sm"/>
            <a:tailEnd type="none" w="sm" len="sm"/>
          </a:ln>
        </p:spPr>
      </p:cxnSp>
      <p:sp>
        <p:nvSpPr>
          <p:cNvPr id="108" name="Google Shape;108;g126dc4e87bf_0_0"/>
          <p:cNvSpPr txBox="1"/>
          <p:nvPr/>
        </p:nvSpPr>
        <p:spPr>
          <a:xfrm>
            <a:off x="29626560" y="6400800"/>
            <a:ext cx="13606200" cy="868200"/>
          </a:xfrm>
          <a:prstGeom prst="rect">
            <a:avLst/>
          </a:prstGeom>
          <a:solidFill>
            <a:srgbClr val="00437B"/>
          </a:solidFill>
          <a:ln>
            <a:noFill/>
          </a:ln>
        </p:spPr>
        <p:txBody>
          <a:bodyPr spcFirstLastPara="1" wrap="square" lIns="127950" tIns="63975" rIns="127950" bIns="63975" anchor="t" anchorCtr="0">
            <a:spAutoFit/>
          </a:bodyPr>
          <a:lstStyle/>
          <a:p>
            <a:pPr marL="0" marR="0" lvl="0" indent="0" algn="ctr" rtl="0">
              <a:lnSpc>
                <a:spcPct val="100000"/>
              </a:lnSpc>
              <a:spcBef>
                <a:spcPts val="0"/>
              </a:spcBef>
              <a:spcAft>
                <a:spcPts val="0"/>
              </a:spcAft>
              <a:buClr>
                <a:srgbClr val="000000"/>
              </a:buClr>
              <a:buSzPts val="4800"/>
              <a:buFont typeface="Arial"/>
              <a:buNone/>
            </a:pPr>
            <a:r>
              <a:rPr lang="en-US" sz="4800" b="1" i="0" u="none" strike="noStrike" cap="none" dirty="0">
                <a:solidFill>
                  <a:schemeClr val="lt1"/>
                </a:solidFill>
                <a:latin typeface="Calibri"/>
                <a:ea typeface="Calibri"/>
                <a:cs typeface="Calibri"/>
                <a:sym typeface="Calibri"/>
              </a:rPr>
              <a:t>Results: Utilization</a:t>
            </a:r>
            <a:endParaRPr sz="1400" b="0" i="0" u="none" strike="noStrike" cap="none" dirty="0">
              <a:solidFill>
                <a:srgbClr val="000000"/>
              </a:solidFill>
              <a:latin typeface="Arial"/>
              <a:ea typeface="Arial"/>
              <a:cs typeface="Arial"/>
              <a:sym typeface="Arial"/>
            </a:endParaRPr>
          </a:p>
        </p:txBody>
      </p:sp>
      <p:sp>
        <p:nvSpPr>
          <p:cNvPr id="109" name="Google Shape;109;g126dc4e87bf_0_0"/>
          <p:cNvSpPr txBox="1"/>
          <p:nvPr/>
        </p:nvSpPr>
        <p:spPr>
          <a:xfrm>
            <a:off x="14782800" y="18637326"/>
            <a:ext cx="14325600" cy="867863"/>
          </a:xfrm>
          <a:prstGeom prst="rect">
            <a:avLst/>
          </a:prstGeom>
          <a:solidFill>
            <a:srgbClr val="00437B"/>
          </a:solidFill>
          <a:ln>
            <a:noFill/>
          </a:ln>
        </p:spPr>
        <p:txBody>
          <a:bodyPr spcFirstLastPara="1" wrap="square" lIns="127950" tIns="63975" rIns="127950" bIns="63975" anchor="t" anchorCtr="0">
            <a:spAutoFit/>
          </a:bodyPr>
          <a:lstStyle/>
          <a:p>
            <a:pPr marL="0" marR="0" lvl="0" indent="0" algn="ctr" rtl="0">
              <a:lnSpc>
                <a:spcPct val="100000"/>
              </a:lnSpc>
              <a:spcBef>
                <a:spcPts val="0"/>
              </a:spcBef>
              <a:spcAft>
                <a:spcPts val="0"/>
              </a:spcAft>
              <a:buClr>
                <a:srgbClr val="000000"/>
              </a:buClr>
              <a:buSzPts val="4800"/>
              <a:buFont typeface="Arial"/>
              <a:buNone/>
            </a:pPr>
            <a:r>
              <a:rPr lang="en-US" sz="4800" b="1" dirty="0">
                <a:solidFill>
                  <a:schemeClr val="lt1"/>
                </a:solidFill>
                <a:latin typeface="Calibri"/>
                <a:cs typeface="Calibri"/>
                <a:sym typeface="Calibri"/>
              </a:rPr>
              <a:t>Discussion</a:t>
            </a:r>
            <a:endParaRPr sz="1400" b="0" i="0" u="none" strike="noStrike" cap="none" dirty="0">
              <a:solidFill>
                <a:srgbClr val="000000"/>
              </a:solidFill>
              <a:latin typeface="Arial"/>
              <a:ea typeface="Arial"/>
              <a:cs typeface="Arial"/>
              <a:sym typeface="Arial"/>
            </a:endParaRPr>
          </a:p>
        </p:txBody>
      </p:sp>
      <p:pic>
        <p:nvPicPr>
          <p:cNvPr id="110" name="Google Shape;110;g126dc4e87bf_0_0"/>
          <p:cNvPicPr preferRelativeResize="0"/>
          <p:nvPr/>
        </p:nvPicPr>
        <p:blipFill rotWithShape="1">
          <a:blip r:embed="rId7">
            <a:alphaModFix/>
          </a:blip>
          <a:srcRect/>
          <a:stretch/>
        </p:blipFill>
        <p:spPr>
          <a:xfrm>
            <a:off x="36195000" y="1371600"/>
            <a:ext cx="6800850" cy="4210050"/>
          </a:xfrm>
          <a:prstGeom prst="rect">
            <a:avLst/>
          </a:prstGeom>
          <a:noFill/>
          <a:ln>
            <a:noFill/>
          </a:ln>
        </p:spPr>
      </p:pic>
      <p:sp>
        <p:nvSpPr>
          <p:cNvPr id="111" name="Google Shape;111;g126dc4e87bf_0_0"/>
          <p:cNvSpPr txBox="1"/>
          <p:nvPr/>
        </p:nvSpPr>
        <p:spPr>
          <a:xfrm>
            <a:off x="14739257" y="7739742"/>
            <a:ext cx="14325600" cy="10558977"/>
          </a:xfrm>
          <a:prstGeom prst="rect">
            <a:avLst/>
          </a:prstGeom>
          <a:solidFill>
            <a:schemeClr val="accent5">
              <a:lumMod val="20000"/>
              <a:lumOff val="80000"/>
              <a:alpha val="27058"/>
            </a:schemeClr>
          </a:solidFill>
          <a:ln>
            <a:noFill/>
          </a:ln>
        </p:spPr>
        <p:txBody>
          <a:bodyPr spcFirstLastPara="1" wrap="square" lIns="91425" tIns="45700" rIns="91425" bIns="45700" anchor="t" anchorCtr="0">
            <a:noAutofit/>
          </a:bodyPr>
          <a:lstStyle/>
          <a:p>
            <a:pPr lvl="0">
              <a:buSzPts val="6000"/>
            </a:pPr>
            <a:r>
              <a:rPr lang="en-US" sz="5800" b="1" dirty="0">
                <a:solidFill>
                  <a:schemeClr val="dk2"/>
                </a:solidFill>
                <a:latin typeface="Calibri"/>
                <a:ea typeface="Calibri"/>
                <a:cs typeface="Calibri"/>
                <a:sym typeface="Calibri"/>
              </a:rPr>
              <a:t>The BHICA program supports patients with SMI and substance use disorders by connecting them to services in a way that integrates their care with community partners and presents minimal burden to patients. Findings  from the evaluation show that BHICA participation:</a:t>
            </a:r>
          </a:p>
          <a:p>
            <a:pPr marL="857250" lvl="0" indent="-857250">
              <a:buSzPts val="6000"/>
              <a:buFont typeface="Arial" panose="020B0604020202020204" pitchFamily="34" charset="0"/>
              <a:buChar char="•"/>
            </a:pPr>
            <a:r>
              <a:rPr lang="en-US" sz="5800" b="1" dirty="0">
                <a:solidFill>
                  <a:schemeClr val="dk2"/>
                </a:solidFill>
                <a:latin typeface="Calibri"/>
                <a:ea typeface="Calibri"/>
                <a:cs typeface="Calibri"/>
                <a:sym typeface="Calibri"/>
              </a:rPr>
              <a:t>Is associated with greater engagement in MassHealth</a:t>
            </a:r>
          </a:p>
          <a:p>
            <a:pPr marL="857250" lvl="0" indent="-857250">
              <a:buSzPts val="6000"/>
              <a:buFont typeface="Arial" panose="020B0604020202020204" pitchFamily="34" charset="0"/>
              <a:buChar char="•"/>
            </a:pPr>
            <a:r>
              <a:rPr lang="en-US" sz="5800" b="1" dirty="0">
                <a:solidFill>
                  <a:schemeClr val="dk2"/>
                </a:solidFill>
                <a:latin typeface="Calibri"/>
                <a:ea typeface="Calibri"/>
                <a:cs typeface="Calibri"/>
                <a:sym typeface="Calibri"/>
              </a:rPr>
              <a:t>Appears to reduce the incidence and length of future behavioral health-related hospital stays.</a:t>
            </a:r>
            <a:endParaRPr sz="5800" b="1" i="0" u="none" strike="noStrike" cap="none" dirty="0">
              <a:solidFill>
                <a:srgbClr val="000000"/>
              </a:solidFill>
              <a:latin typeface="Calibri"/>
              <a:ea typeface="Calibri"/>
              <a:cs typeface="Calibri"/>
              <a:sym typeface="Calibri"/>
            </a:endParaRPr>
          </a:p>
          <a:p>
            <a:pPr marL="0" marR="0" lvl="0" indent="0" algn="l" rtl="0">
              <a:lnSpc>
                <a:spcPct val="115000"/>
              </a:lnSpc>
              <a:spcBef>
                <a:spcPts val="600"/>
              </a:spcBef>
              <a:spcAft>
                <a:spcPts val="0"/>
              </a:spcAft>
              <a:buClr>
                <a:srgbClr val="000000"/>
              </a:buClr>
              <a:buSzPts val="1100"/>
              <a:buFont typeface="Arial"/>
              <a:buNone/>
            </a:pPr>
            <a:endParaRPr sz="5800" b="0" i="0" u="none" strike="noStrike" cap="none" dirty="0">
              <a:solidFill>
                <a:schemeClr val="dk1"/>
              </a:solidFill>
              <a:latin typeface="Calibri"/>
              <a:ea typeface="Calibri"/>
              <a:cs typeface="Calibri"/>
              <a:sym typeface="Calibri"/>
            </a:endParaRPr>
          </a:p>
        </p:txBody>
      </p:sp>
      <p:sp>
        <p:nvSpPr>
          <p:cNvPr id="112" name="Google Shape;112;g126dc4e87bf_0_0"/>
          <p:cNvSpPr txBox="1"/>
          <p:nvPr/>
        </p:nvSpPr>
        <p:spPr>
          <a:xfrm>
            <a:off x="734568" y="15232091"/>
            <a:ext cx="13606200" cy="868200"/>
          </a:xfrm>
          <a:prstGeom prst="rect">
            <a:avLst/>
          </a:prstGeom>
          <a:solidFill>
            <a:srgbClr val="00437B"/>
          </a:solidFill>
          <a:ln>
            <a:noFill/>
          </a:ln>
        </p:spPr>
        <p:txBody>
          <a:bodyPr spcFirstLastPara="1" wrap="square" lIns="127950" tIns="63975" rIns="127950" bIns="63975" anchor="t" anchorCtr="0">
            <a:spAutoFit/>
          </a:bodyPr>
          <a:lstStyle/>
          <a:p>
            <a:pPr marL="0" marR="0" lvl="0" indent="0" algn="ctr" rtl="0">
              <a:lnSpc>
                <a:spcPct val="100000"/>
              </a:lnSpc>
              <a:spcBef>
                <a:spcPts val="0"/>
              </a:spcBef>
              <a:spcAft>
                <a:spcPts val="0"/>
              </a:spcAft>
              <a:buClr>
                <a:srgbClr val="000000"/>
              </a:buClr>
              <a:buSzPts val="4800"/>
              <a:buFont typeface="Arial"/>
              <a:buNone/>
            </a:pPr>
            <a:r>
              <a:rPr lang="en-US" sz="4800" b="1" i="0" u="none" strike="noStrike" cap="none" dirty="0">
                <a:solidFill>
                  <a:schemeClr val="lt1"/>
                </a:solidFill>
                <a:latin typeface="Calibri"/>
                <a:ea typeface="Calibri"/>
                <a:cs typeface="Calibri"/>
                <a:sym typeface="Calibri"/>
              </a:rPr>
              <a:t>Methods</a:t>
            </a:r>
            <a:endParaRPr sz="1400" b="0" i="0" u="none" strike="noStrike" cap="none" dirty="0">
              <a:solidFill>
                <a:srgbClr val="000000"/>
              </a:solidFill>
              <a:latin typeface="Arial"/>
              <a:ea typeface="Arial"/>
              <a:cs typeface="Arial"/>
              <a:sym typeface="Arial"/>
            </a:endParaRPr>
          </a:p>
        </p:txBody>
      </p:sp>
      <p:sp>
        <p:nvSpPr>
          <p:cNvPr id="116" name="Google Shape;116;g126dc4e87bf_0_0"/>
          <p:cNvSpPr/>
          <p:nvPr/>
        </p:nvSpPr>
        <p:spPr>
          <a:xfrm>
            <a:off x="14821269" y="19535423"/>
            <a:ext cx="14095500" cy="11665822"/>
          </a:xfrm>
          <a:prstGeom prst="rect">
            <a:avLst/>
          </a:prstGeom>
          <a:noFill/>
          <a:ln>
            <a:noFill/>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Clr>
                <a:srgbClr val="000000"/>
              </a:buClr>
              <a:buSzPts val="4100"/>
              <a:buFont typeface="Arial"/>
              <a:buNone/>
            </a:pPr>
            <a:r>
              <a:rPr lang="en-US" sz="4100" b="1" u="none" strike="noStrike" cap="none" dirty="0">
                <a:solidFill>
                  <a:srgbClr val="000000"/>
                </a:solidFill>
                <a:latin typeface="Calibri"/>
                <a:ea typeface="Calibri"/>
                <a:cs typeface="Calibri"/>
                <a:sym typeface="Calibri"/>
              </a:rPr>
              <a:t>   Limitations</a:t>
            </a:r>
            <a:endParaRPr sz="1400" b="0" u="none" strike="noStrike" cap="none" dirty="0">
              <a:solidFill>
                <a:srgbClr val="000000"/>
              </a:solidFill>
              <a:sym typeface="Arial"/>
            </a:endParaRPr>
          </a:p>
          <a:p>
            <a:pPr marL="1028700" marR="0" lvl="1" indent="-571500" rtl="0">
              <a:lnSpc>
                <a:spcPct val="100000"/>
              </a:lnSpc>
              <a:spcBef>
                <a:spcPts val="0"/>
              </a:spcBef>
              <a:spcAft>
                <a:spcPts val="0"/>
              </a:spcAft>
              <a:buClr>
                <a:srgbClr val="000000"/>
              </a:buClr>
              <a:buSzPts val="4100"/>
              <a:buFont typeface="Arial"/>
              <a:buChar char="•"/>
            </a:pPr>
            <a:r>
              <a:rPr lang="en-US" sz="4100" b="0" i="0" u="none" strike="noStrike" cap="none" dirty="0">
                <a:solidFill>
                  <a:srgbClr val="000000"/>
                </a:solidFill>
                <a:latin typeface="Calibri"/>
                <a:ea typeface="Calibri"/>
                <a:cs typeface="Calibri"/>
                <a:sym typeface="Calibri"/>
              </a:rPr>
              <a:t>We are unable to attain any information about programs that the comparison patients may be participating in.</a:t>
            </a:r>
            <a:endParaRPr sz="1400" b="0" i="0" u="none" strike="noStrike" cap="none" dirty="0">
              <a:solidFill>
                <a:srgbClr val="000000"/>
              </a:solidFill>
              <a:latin typeface="Arial"/>
              <a:ea typeface="Arial"/>
              <a:cs typeface="Arial"/>
              <a:sym typeface="Arial"/>
            </a:endParaRPr>
          </a:p>
          <a:p>
            <a:pPr marL="1028700" marR="0" lvl="1" indent="-571500" rtl="0">
              <a:lnSpc>
                <a:spcPct val="100000"/>
              </a:lnSpc>
              <a:spcBef>
                <a:spcPts val="0"/>
              </a:spcBef>
              <a:spcAft>
                <a:spcPts val="0"/>
              </a:spcAft>
              <a:buClr>
                <a:srgbClr val="000000"/>
              </a:buClr>
              <a:buSzPts val="4100"/>
              <a:buFont typeface="Arial"/>
              <a:buChar char="•"/>
            </a:pPr>
            <a:r>
              <a:rPr lang="en-US" sz="4100" b="0" i="0" u="none" strike="noStrike" cap="none" dirty="0">
                <a:solidFill>
                  <a:srgbClr val="000000"/>
                </a:solidFill>
                <a:latin typeface="Calibri"/>
                <a:ea typeface="Calibri"/>
                <a:cs typeface="Calibri"/>
                <a:sym typeface="Calibri"/>
              </a:rPr>
              <a:t>There was </a:t>
            </a:r>
            <a:r>
              <a:rPr lang="en-US" sz="4100" dirty="0">
                <a:latin typeface="Calibri"/>
                <a:ea typeface="Calibri"/>
                <a:cs typeface="Calibri"/>
                <a:sym typeface="Calibri"/>
              </a:rPr>
              <a:t>inconsistent</a:t>
            </a:r>
            <a:r>
              <a:rPr lang="en-US" sz="4100" b="0" i="0" u="none" strike="noStrike" cap="none" dirty="0">
                <a:solidFill>
                  <a:srgbClr val="000000"/>
                </a:solidFill>
                <a:latin typeface="Calibri"/>
                <a:ea typeface="Calibri"/>
                <a:cs typeface="Calibri"/>
                <a:sym typeface="Calibri"/>
              </a:rPr>
              <a:t> documentation of BHICA enrollment  in EPIC</a:t>
            </a:r>
            <a:r>
              <a:rPr lang="en-US" sz="4100" dirty="0">
                <a:solidFill>
                  <a:schemeClr val="dk1"/>
                </a:solidFill>
                <a:latin typeface="Calibri"/>
                <a:ea typeface="Calibri"/>
                <a:cs typeface="Calibri"/>
                <a:sym typeface="Calibri"/>
              </a:rPr>
              <a:t> and there was nuance exercised when applying the BHICA eligibility criteria resulting in a smaller subset of BHICA patients being included  in this evaluation.  Those for whom eligibility could not be confirmed using utilization data in the claims file were excluded.</a:t>
            </a:r>
          </a:p>
          <a:p>
            <a:pPr marL="1028700" marR="0" lvl="1" indent="-571500" rtl="0">
              <a:lnSpc>
                <a:spcPct val="100000"/>
              </a:lnSpc>
              <a:spcBef>
                <a:spcPts val="0"/>
              </a:spcBef>
              <a:spcAft>
                <a:spcPts val="0"/>
              </a:spcAft>
              <a:buClr>
                <a:srgbClr val="000000"/>
              </a:buClr>
              <a:buSzPts val="4100"/>
              <a:buFont typeface="Arial"/>
              <a:buChar char="•"/>
            </a:pPr>
            <a:r>
              <a:rPr lang="en-US" sz="4100" dirty="0">
                <a:solidFill>
                  <a:schemeClr val="dk1"/>
                </a:solidFill>
                <a:latin typeface="Calibri"/>
                <a:ea typeface="Calibri"/>
                <a:cs typeface="Calibri"/>
                <a:sym typeface="Calibri"/>
              </a:rPr>
              <a:t>Small sample size of the  BHICA group</a:t>
            </a:r>
          </a:p>
          <a:p>
            <a:pPr marL="1028700" lvl="1" indent="-571500">
              <a:buSzPts val="4100"/>
              <a:buFont typeface="Arial"/>
              <a:buChar char="•"/>
            </a:pPr>
            <a:r>
              <a:rPr lang="en-US" sz="4100" dirty="0">
                <a:solidFill>
                  <a:schemeClr val="dk1"/>
                </a:solidFill>
                <a:latin typeface="Calibri"/>
                <a:ea typeface="Calibri"/>
                <a:cs typeface="Calibri"/>
                <a:sym typeface="Calibri"/>
              </a:rPr>
              <a:t>We also had challenges with missing data, especially with the comparison group. 26% of the comparison group was missing their race/ethnicity, so we were unable to account for this important covariate in our analysis.</a:t>
            </a:r>
          </a:p>
          <a:p>
            <a:pPr marL="457200" marR="0" lvl="1" rtl="0">
              <a:lnSpc>
                <a:spcPct val="100000"/>
              </a:lnSpc>
              <a:spcBef>
                <a:spcPts val="0"/>
              </a:spcBef>
              <a:spcAft>
                <a:spcPts val="0"/>
              </a:spcAft>
              <a:buClr>
                <a:srgbClr val="000000"/>
              </a:buClr>
              <a:buSzPts val="4100"/>
            </a:pPr>
            <a:r>
              <a:rPr lang="en-US" sz="4100" b="1" dirty="0">
                <a:solidFill>
                  <a:schemeClr val="dk1"/>
                </a:solidFill>
                <a:latin typeface="Calibri"/>
                <a:ea typeface="Calibri"/>
                <a:cs typeface="Calibri"/>
                <a:sym typeface="Calibri"/>
              </a:rPr>
              <a:t>Recommendations</a:t>
            </a:r>
          </a:p>
          <a:p>
            <a:pPr marL="1028700" marR="0" lvl="1" indent="-571500" rtl="0">
              <a:lnSpc>
                <a:spcPct val="100000"/>
              </a:lnSpc>
              <a:spcBef>
                <a:spcPts val="0"/>
              </a:spcBef>
              <a:spcAft>
                <a:spcPts val="0"/>
              </a:spcAft>
              <a:buClr>
                <a:srgbClr val="000000"/>
              </a:buClr>
              <a:buSzPts val="4100"/>
              <a:buFont typeface="Arial" panose="020B0604020202020204" pitchFamily="34" charset="0"/>
              <a:buChar char="•"/>
            </a:pPr>
            <a:r>
              <a:rPr lang="en-US" sz="4100" dirty="0">
                <a:solidFill>
                  <a:schemeClr val="dk1"/>
                </a:solidFill>
                <a:latin typeface="Calibri"/>
                <a:ea typeface="Calibri"/>
                <a:cs typeface="Calibri"/>
                <a:sym typeface="Calibri"/>
              </a:rPr>
              <a:t>A more rigorous  study design:  Randomized controlled trial or a prospective design using regression discontinuity</a:t>
            </a:r>
          </a:p>
          <a:p>
            <a:pPr marL="1028700" marR="0" lvl="1" indent="-571500" rtl="0">
              <a:lnSpc>
                <a:spcPct val="100000"/>
              </a:lnSpc>
              <a:spcBef>
                <a:spcPts val="0"/>
              </a:spcBef>
              <a:spcAft>
                <a:spcPts val="0"/>
              </a:spcAft>
              <a:buClr>
                <a:srgbClr val="000000"/>
              </a:buClr>
              <a:buSzPts val="4100"/>
              <a:buFont typeface="Arial" panose="020B0604020202020204" pitchFamily="34" charset="0"/>
              <a:buChar char="•"/>
            </a:pPr>
            <a:r>
              <a:rPr lang="en-US" sz="4100" dirty="0">
                <a:solidFill>
                  <a:schemeClr val="dk1"/>
                </a:solidFill>
                <a:latin typeface="Calibri"/>
                <a:ea typeface="Calibri"/>
                <a:cs typeface="Calibri"/>
                <a:sym typeface="Calibri"/>
              </a:rPr>
              <a:t>Clearly document BHICA enrollment in EPIC</a:t>
            </a:r>
          </a:p>
          <a:p>
            <a:pPr marL="1028700" marR="0" lvl="1" indent="-571500" rtl="0">
              <a:lnSpc>
                <a:spcPct val="100000"/>
              </a:lnSpc>
              <a:spcBef>
                <a:spcPts val="0"/>
              </a:spcBef>
              <a:spcAft>
                <a:spcPts val="0"/>
              </a:spcAft>
              <a:buClr>
                <a:srgbClr val="000000"/>
              </a:buClr>
              <a:buSzPts val="4100"/>
              <a:buFont typeface="Arial" panose="020B0604020202020204" pitchFamily="34" charset="0"/>
              <a:buChar char="•"/>
            </a:pPr>
            <a:r>
              <a:rPr lang="en-US" sz="4100" dirty="0">
                <a:solidFill>
                  <a:schemeClr val="dk1"/>
                </a:solidFill>
                <a:latin typeface="Calibri"/>
                <a:ea typeface="Calibri"/>
                <a:cs typeface="Calibri"/>
                <a:sym typeface="Calibri"/>
              </a:rPr>
              <a:t>Incorporating qualitative methods to understand how the program is impacting patients.</a:t>
            </a:r>
          </a:p>
          <a:p>
            <a:pPr marL="1028700" marR="0" lvl="1" indent="-571500" rtl="0">
              <a:lnSpc>
                <a:spcPct val="100000"/>
              </a:lnSpc>
              <a:spcBef>
                <a:spcPts val="0"/>
              </a:spcBef>
              <a:spcAft>
                <a:spcPts val="0"/>
              </a:spcAft>
              <a:buClr>
                <a:srgbClr val="000000"/>
              </a:buClr>
              <a:buSzPts val="4100"/>
              <a:buFont typeface="Arial"/>
              <a:buChar char="•"/>
            </a:pPr>
            <a:endParaRPr sz="1400" b="0" i="0" u="none" strike="noStrike" cap="none" dirty="0">
              <a:solidFill>
                <a:srgbClr val="000000"/>
              </a:solidFill>
              <a:latin typeface="Arial"/>
              <a:ea typeface="Arial"/>
              <a:cs typeface="Arial"/>
              <a:sym typeface="Arial"/>
            </a:endParaRPr>
          </a:p>
        </p:txBody>
      </p:sp>
      <p:sp>
        <p:nvSpPr>
          <p:cNvPr id="118" name="Google Shape;118;g126dc4e87bf_0_0"/>
          <p:cNvSpPr/>
          <p:nvPr/>
        </p:nvSpPr>
        <p:spPr>
          <a:xfrm>
            <a:off x="30861000" y="20170914"/>
            <a:ext cx="1248600" cy="5541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3000"/>
              <a:buFont typeface="Arial"/>
              <a:buNone/>
            </a:pPr>
            <a:r>
              <a:rPr lang="en-US" sz="3000" b="0" i="0" u="none" strike="noStrike" cap="none" dirty="0">
                <a:solidFill>
                  <a:srgbClr val="FFFFFF"/>
                </a:solidFill>
                <a:latin typeface="Calibri"/>
                <a:ea typeface="Calibri"/>
                <a:cs typeface="Calibri"/>
                <a:sym typeface="Calibri"/>
              </a:rPr>
              <a:t>50%</a:t>
            </a:r>
            <a:endParaRPr sz="3000" b="0" i="0" u="none" strike="noStrike" cap="none" dirty="0">
              <a:solidFill>
                <a:schemeClr val="dk1"/>
              </a:solidFill>
              <a:latin typeface="Calibri"/>
              <a:ea typeface="Calibri"/>
              <a:cs typeface="Calibri"/>
              <a:sym typeface="Calibri"/>
            </a:endParaRPr>
          </a:p>
        </p:txBody>
      </p:sp>
      <p:sp>
        <p:nvSpPr>
          <p:cNvPr id="120" name="Google Shape;120;g126dc4e87bf_0_0"/>
          <p:cNvSpPr/>
          <p:nvPr/>
        </p:nvSpPr>
        <p:spPr>
          <a:xfrm>
            <a:off x="33100147" y="21966411"/>
            <a:ext cx="1248600" cy="5541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3000"/>
              <a:buFont typeface="Arial"/>
              <a:buNone/>
            </a:pPr>
            <a:r>
              <a:rPr lang="en-US" sz="3000" b="0" i="0" u="none" strike="noStrike" cap="none" dirty="0">
                <a:solidFill>
                  <a:srgbClr val="FFFFFF"/>
                </a:solidFill>
                <a:latin typeface="Calibri"/>
                <a:ea typeface="Calibri"/>
                <a:cs typeface="Calibri"/>
                <a:sym typeface="Calibri"/>
              </a:rPr>
              <a:t>15%</a:t>
            </a:r>
            <a:endParaRPr sz="3000" b="0" i="0" u="none" strike="noStrike" cap="none" dirty="0">
              <a:solidFill>
                <a:schemeClr val="dk1"/>
              </a:solidFill>
              <a:latin typeface="Calibri"/>
              <a:ea typeface="Calibri"/>
              <a:cs typeface="Calibri"/>
              <a:sym typeface="Calibri"/>
            </a:endParaRPr>
          </a:p>
        </p:txBody>
      </p:sp>
      <p:sp>
        <p:nvSpPr>
          <p:cNvPr id="121" name="Google Shape;121;g126dc4e87bf_0_0"/>
          <p:cNvSpPr/>
          <p:nvPr/>
        </p:nvSpPr>
        <p:spPr>
          <a:xfrm>
            <a:off x="35251253" y="20726400"/>
            <a:ext cx="1248600" cy="5541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3000"/>
              <a:buFont typeface="Arial"/>
              <a:buNone/>
            </a:pPr>
            <a:r>
              <a:rPr lang="en-US" sz="3000" b="0" i="0" u="none" strike="noStrike" cap="none" dirty="0">
                <a:solidFill>
                  <a:srgbClr val="FFFFFF"/>
                </a:solidFill>
                <a:latin typeface="Calibri"/>
                <a:ea typeface="Calibri"/>
                <a:cs typeface="Calibri"/>
                <a:sym typeface="Calibri"/>
              </a:rPr>
              <a:t>35%</a:t>
            </a:r>
            <a:endParaRPr sz="3000" b="0" i="0" u="none" strike="noStrike" cap="none" dirty="0">
              <a:solidFill>
                <a:schemeClr val="dk1"/>
              </a:solidFill>
              <a:latin typeface="Calibri"/>
              <a:ea typeface="Calibri"/>
              <a:cs typeface="Calibri"/>
              <a:sym typeface="Calibri"/>
            </a:endParaRPr>
          </a:p>
        </p:txBody>
      </p:sp>
      <p:sp>
        <p:nvSpPr>
          <p:cNvPr id="122" name="Google Shape;122;g126dc4e87bf_0_0"/>
          <p:cNvSpPr txBox="1"/>
          <p:nvPr/>
        </p:nvSpPr>
        <p:spPr>
          <a:xfrm>
            <a:off x="45603413" y="23604705"/>
            <a:ext cx="13980300" cy="868200"/>
          </a:xfrm>
          <a:prstGeom prst="rect">
            <a:avLst/>
          </a:prstGeom>
          <a:solidFill>
            <a:srgbClr val="00437B"/>
          </a:solidFill>
          <a:ln>
            <a:noFill/>
          </a:ln>
        </p:spPr>
        <p:txBody>
          <a:bodyPr spcFirstLastPara="1" wrap="square" lIns="127950" tIns="63975" rIns="127950" bIns="63975" anchor="t" anchorCtr="0">
            <a:spAutoFit/>
          </a:bodyPr>
          <a:lstStyle/>
          <a:p>
            <a:pPr marL="0" marR="0" lvl="0" indent="0" algn="ctr" rtl="0">
              <a:lnSpc>
                <a:spcPct val="100000"/>
              </a:lnSpc>
              <a:spcBef>
                <a:spcPts val="0"/>
              </a:spcBef>
              <a:spcAft>
                <a:spcPts val="0"/>
              </a:spcAft>
              <a:buClr>
                <a:srgbClr val="000000"/>
              </a:buClr>
              <a:buSzPts val="4800"/>
              <a:buFont typeface="Arial"/>
              <a:buNone/>
            </a:pPr>
            <a:r>
              <a:rPr lang="en-US" sz="4800" b="1" i="0" u="none" strike="noStrike" cap="none" dirty="0">
                <a:solidFill>
                  <a:schemeClr val="lt1"/>
                </a:solidFill>
                <a:latin typeface="Calibri"/>
                <a:ea typeface="Calibri"/>
                <a:cs typeface="Calibri"/>
                <a:sym typeface="Calibri"/>
              </a:rPr>
              <a:t>Discussion/Recommendations</a:t>
            </a:r>
            <a:endParaRPr sz="1400" b="0" i="0" u="none" strike="noStrike" cap="none" dirty="0">
              <a:solidFill>
                <a:srgbClr val="000000"/>
              </a:solidFill>
              <a:latin typeface="Arial"/>
              <a:ea typeface="Arial"/>
              <a:cs typeface="Arial"/>
              <a:sym typeface="Arial"/>
            </a:endParaRPr>
          </a:p>
        </p:txBody>
      </p:sp>
      <p:sp>
        <p:nvSpPr>
          <p:cNvPr id="123" name="Google Shape;123;g126dc4e87bf_0_0"/>
          <p:cNvSpPr txBox="1"/>
          <p:nvPr/>
        </p:nvSpPr>
        <p:spPr>
          <a:xfrm>
            <a:off x="974861" y="16095215"/>
            <a:ext cx="13444800" cy="6401712"/>
          </a:xfrm>
          <a:prstGeom prst="rect">
            <a:avLst/>
          </a:prstGeom>
          <a:noFill/>
          <a:ln>
            <a:noFill/>
          </a:ln>
        </p:spPr>
        <p:txBody>
          <a:bodyPr spcFirstLastPara="1" wrap="square" lIns="91425" tIns="45700" rIns="91425" bIns="45700" anchor="t" anchorCtr="0">
            <a:spAutoFit/>
          </a:bodyPr>
          <a:lstStyle/>
          <a:p>
            <a:pPr marL="0" marR="0" lvl="0" indent="0" rtl="0">
              <a:lnSpc>
                <a:spcPct val="100000"/>
              </a:lnSpc>
              <a:spcBef>
                <a:spcPts val="0"/>
              </a:spcBef>
              <a:spcAft>
                <a:spcPts val="0"/>
              </a:spcAft>
              <a:buClr>
                <a:srgbClr val="000000"/>
              </a:buClr>
              <a:buSzPts val="4100"/>
              <a:buFont typeface="Arial"/>
              <a:buNone/>
            </a:pPr>
            <a:r>
              <a:rPr lang="en-US" sz="4100" b="1" i="0" u="none" strike="noStrike" cap="none" dirty="0">
                <a:solidFill>
                  <a:schemeClr val="bg2"/>
                </a:solidFill>
                <a:latin typeface="Calibri"/>
                <a:ea typeface="Calibri"/>
                <a:cs typeface="Calibri"/>
                <a:sym typeface="Calibri"/>
              </a:rPr>
              <a:t>Quasi-experimental design :</a:t>
            </a:r>
            <a:br>
              <a:rPr lang="en-US" sz="4100" i="0" u="none" strike="noStrike" cap="none" dirty="0">
                <a:solidFill>
                  <a:schemeClr val="dk1"/>
                </a:solidFill>
                <a:latin typeface="Calibri"/>
                <a:ea typeface="Calibri"/>
                <a:cs typeface="Calibri"/>
                <a:sym typeface="Calibri"/>
              </a:rPr>
            </a:br>
            <a:r>
              <a:rPr lang="en-US" sz="4100" i="0" u="none" strike="noStrike" cap="none" dirty="0">
                <a:solidFill>
                  <a:schemeClr val="dk1"/>
                </a:solidFill>
                <a:latin typeface="Calibri"/>
                <a:ea typeface="Calibri"/>
                <a:cs typeface="Calibri"/>
                <a:sym typeface="Calibri"/>
              </a:rPr>
              <a:t> </a:t>
            </a:r>
            <a:r>
              <a:rPr lang="en-US" sz="4100" i="0" u="sng" strike="noStrike" cap="none" dirty="0">
                <a:solidFill>
                  <a:schemeClr val="dk1"/>
                </a:solidFill>
                <a:latin typeface="Calibri"/>
                <a:ea typeface="Calibri"/>
                <a:cs typeface="Calibri"/>
                <a:sym typeface="Calibri"/>
              </a:rPr>
              <a:t>Intervention group: </a:t>
            </a:r>
            <a:r>
              <a:rPr lang="en-US" sz="4100" i="0" u="none" strike="noStrike" cap="none" dirty="0">
                <a:solidFill>
                  <a:schemeClr val="dk1"/>
                </a:solidFill>
                <a:latin typeface="Calibri"/>
                <a:ea typeface="Calibri"/>
                <a:cs typeface="Calibri"/>
                <a:sym typeface="Calibri"/>
              </a:rPr>
              <a:t>patients who </a:t>
            </a:r>
            <a:r>
              <a:rPr lang="en-US" sz="4100" dirty="0">
                <a:solidFill>
                  <a:schemeClr val="dk1"/>
                </a:solidFill>
                <a:latin typeface="Calibri"/>
                <a:ea typeface="Calibri"/>
                <a:cs typeface="Calibri"/>
                <a:sym typeface="Calibri"/>
              </a:rPr>
              <a:t>met enrollment criteria for BHICA using claims data </a:t>
            </a:r>
            <a:r>
              <a:rPr lang="en-US" sz="4100" i="0" u="none" strike="noStrike" cap="none" dirty="0">
                <a:solidFill>
                  <a:schemeClr val="dk1"/>
                </a:solidFill>
                <a:latin typeface="Calibri"/>
                <a:ea typeface="Calibri"/>
                <a:cs typeface="Calibri"/>
                <a:sym typeface="Calibri"/>
              </a:rPr>
              <a:t>between September 2018 and October 2019</a:t>
            </a:r>
            <a:br>
              <a:rPr lang="en-US" sz="4100" i="0" u="none" strike="noStrike" cap="none" dirty="0">
                <a:solidFill>
                  <a:schemeClr val="dk1"/>
                </a:solidFill>
                <a:latin typeface="Calibri"/>
                <a:ea typeface="Calibri"/>
                <a:cs typeface="Calibri"/>
                <a:sym typeface="Calibri"/>
              </a:rPr>
            </a:br>
            <a:r>
              <a:rPr lang="en-US" sz="4100" i="0" u="none" strike="noStrike" cap="none" dirty="0">
                <a:solidFill>
                  <a:schemeClr val="dk1"/>
                </a:solidFill>
                <a:latin typeface="Calibri"/>
                <a:ea typeface="Calibri"/>
                <a:cs typeface="Calibri"/>
                <a:sym typeface="Calibri"/>
              </a:rPr>
              <a:t> </a:t>
            </a:r>
            <a:r>
              <a:rPr lang="en-US" sz="4100" u="sng" dirty="0">
                <a:solidFill>
                  <a:schemeClr val="tx1"/>
                </a:solidFill>
                <a:latin typeface="Calibri"/>
                <a:ea typeface="Calibri"/>
                <a:cs typeface="Calibri"/>
                <a:sym typeface="Calibri"/>
              </a:rPr>
              <a:t>C</a:t>
            </a:r>
            <a:r>
              <a:rPr lang="en-US" sz="4100" i="0" u="sng" strike="noStrike" cap="none" dirty="0">
                <a:solidFill>
                  <a:schemeClr val="tx1"/>
                </a:solidFill>
                <a:latin typeface="Calibri"/>
                <a:ea typeface="Calibri"/>
                <a:cs typeface="Calibri"/>
                <a:sym typeface="Calibri"/>
              </a:rPr>
              <a:t>omparison group: </a:t>
            </a:r>
            <a:r>
              <a:rPr lang="en-US" sz="4100" i="0" u="none" strike="noStrike" cap="none" dirty="0">
                <a:solidFill>
                  <a:schemeClr val="dk1"/>
                </a:solidFill>
                <a:latin typeface="Calibri"/>
                <a:ea typeface="Calibri"/>
                <a:cs typeface="Calibri"/>
                <a:sym typeface="Calibri"/>
              </a:rPr>
              <a:t>Tuft Health Plan’s Managed Care members who met the eligibility for BHICA </a:t>
            </a:r>
          </a:p>
          <a:p>
            <a:pPr marL="0" marR="0" lvl="0" indent="0" rtl="0">
              <a:lnSpc>
                <a:spcPct val="100000"/>
              </a:lnSpc>
              <a:spcBef>
                <a:spcPts val="0"/>
              </a:spcBef>
              <a:spcAft>
                <a:spcPts val="0"/>
              </a:spcAft>
              <a:buClr>
                <a:srgbClr val="000000"/>
              </a:buClr>
              <a:buSzPts val="4100"/>
              <a:buFont typeface="Arial"/>
              <a:buNone/>
            </a:pPr>
            <a:r>
              <a:rPr lang="en-US" sz="4100" u="sng" dirty="0">
                <a:solidFill>
                  <a:schemeClr val="dk1"/>
                </a:solidFill>
                <a:latin typeface="Calibri"/>
                <a:ea typeface="Calibri"/>
                <a:cs typeface="Calibri"/>
                <a:sym typeface="Calibri"/>
              </a:rPr>
              <a:t>Propensity score weighting process </a:t>
            </a:r>
            <a:r>
              <a:rPr lang="en-US" sz="4100" dirty="0">
                <a:solidFill>
                  <a:schemeClr val="dk1"/>
                </a:solidFill>
                <a:latin typeface="Calibri"/>
                <a:ea typeface="Calibri"/>
                <a:cs typeface="Calibri"/>
                <a:sym typeface="Calibri"/>
              </a:rPr>
              <a:t>used to balance differences between the groups for diagnoses of homelessness and substance use disorder, gender, age and insurance rating category.</a:t>
            </a:r>
            <a:endParaRPr lang="en-US" sz="4100" i="0" u="none" strike="noStrike" cap="none" dirty="0">
              <a:solidFill>
                <a:schemeClr val="dk1"/>
              </a:solidFill>
              <a:latin typeface="Calibri"/>
              <a:ea typeface="Calibri"/>
              <a:cs typeface="Calibri"/>
              <a:sym typeface="Calibri"/>
            </a:endParaRPr>
          </a:p>
        </p:txBody>
      </p:sp>
      <p:pic>
        <p:nvPicPr>
          <p:cNvPr id="3" name="Picture 2"/>
          <p:cNvPicPr>
            <a:picLocks noChangeAspect="1"/>
          </p:cNvPicPr>
          <p:nvPr/>
        </p:nvPicPr>
        <p:blipFill>
          <a:blip r:embed="rId8"/>
          <a:stretch>
            <a:fillRect/>
          </a:stretch>
        </p:blipFill>
        <p:spPr>
          <a:xfrm>
            <a:off x="625644" y="24505520"/>
            <a:ext cx="1151477" cy="971062"/>
          </a:xfrm>
          <a:prstGeom prst="rect">
            <a:avLst/>
          </a:prstGeom>
        </p:spPr>
      </p:pic>
      <p:pic>
        <p:nvPicPr>
          <p:cNvPr id="49" name="Picture 48"/>
          <p:cNvPicPr>
            <a:picLocks noChangeAspect="1"/>
          </p:cNvPicPr>
          <p:nvPr/>
        </p:nvPicPr>
        <p:blipFill>
          <a:blip r:embed="rId9"/>
          <a:stretch>
            <a:fillRect/>
          </a:stretch>
        </p:blipFill>
        <p:spPr>
          <a:xfrm>
            <a:off x="471303" y="7965688"/>
            <a:ext cx="1276350" cy="1195388"/>
          </a:xfrm>
          <a:prstGeom prst="rect">
            <a:avLst/>
          </a:prstGeom>
        </p:spPr>
      </p:pic>
      <p:sp>
        <p:nvSpPr>
          <p:cNvPr id="50" name="Google Shape;101;g126dc4e87bf_0_0"/>
          <p:cNvSpPr txBox="1"/>
          <p:nvPr/>
        </p:nvSpPr>
        <p:spPr>
          <a:xfrm>
            <a:off x="2085547" y="21723571"/>
            <a:ext cx="12421200" cy="10824435"/>
          </a:xfrm>
          <a:prstGeom prst="rect">
            <a:avLst/>
          </a:prstGeom>
          <a:noFill/>
          <a:ln>
            <a:noFill/>
          </a:ln>
        </p:spPr>
        <p:txBody>
          <a:bodyPr spcFirstLastPara="1" wrap="square" lIns="127950" tIns="63975" rIns="127950" bIns="63975" anchor="t" anchorCtr="0">
            <a:spAutoFit/>
          </a:bodyPr>
          <a:lstStyle/>
          <a:p>
            <a:pPr marL="0" marR="0" lvl="0" indent="0" algn="l" rtl="0">
              <a:lnSpc>
                <a:spcPct val="100000"/>
              </a:lnSpc>
              <a:spcBef>
                <a:spcPts val="0"/>
              </a:spcBef>
              <a:spcAft>
                <a:spcPts val="0"/>
              </a:spcAft>
              <a:buClr>
                <a:srgbClr val="000000"/>
              </a:buClr>
              <a:buSzPts val="4715"/>
              <a:buFont typeface="Noto Sans Symbols"/>
              <a:buNone/>
            </a:pPr>
            <a:endParaRPr lang="en-US" sz="4100" dirty="0">
              <a:latin typeface="Calibri"/>
              <a:ea typeface="Calibri"/>
              <a:cs typeface="Calibri"/>
              <a:sym typeface="Calibri"/>
            </a:endParaRPr>
          </a:p>
          <a:p>
            <a:pPr>
              <a:spcAft>
                <a:spcPts val="1200"/>
              </a:spcAft>
              <a:buSzPts val="4715"/>
            </a:pPr>
            <a:r>
              <a:rPr lang="en-US" sz="4100" b="1" dirty="0">
                <a:latin typeface="Calibri"/>
                <a:ea typeface="Calibri"/>
                <a:cs typeface="Calibri"/>
                <a:sym typeface="Calibri"/>
              </a:rPr>
              <a:t>Data: </a:t>
            </a:r>
            <a:r>
              <a:rPr lang="en-US" sz="4100" dirty="0">
                <a:latin typeface="Calibri"/>
                <a:ea typeface="Calibri"/>
                <a:cs typeface="Calibri"/>
                <a:sym typeface="Calibri"/>
              </a:rPr>
              <a:t> Demographic, utilization and diagnosis information derived from medical claims data </a:t>
            </a:r>
          </a:p>
          <a:p>
            <a:pPr>
              <a:spcAft>
                <a:spcPts val="1200"/>
              </a:spcAft>
              <a:buSzPts val="4715"/>
            </a:pPr>
            <a:r>
              <a:rPr lang="en-US" sz="4100" b="1" dirty="0">
                <a:latin typeface="Calibri"/>
                <a:ea typeface="Calibri"/>
                <a:cs typeface="Calibri"/>
                <a:sym typeface="Calibri"/>
              </a:rPr>
              <a:t>Structure: </a:t>
            </a:r>
          </a:p>
          <a:p>
            <a:pPr>
              <a:spcAft>
                <a:spcPts val="1200"/>
              </a:spcAft>
              <a:buSzPts val="4715"/>
            </a:pPr>
            <a:r>
              <a:rPr lang="en-US" sz="4100" u="sng" dirty="0">
                <a:latin typeface="Calibri"/>
                <a:ea typeface="Calibri"/>
                <a:cs typeface="Calibri"/>
                <a:sym typeface="Calibri"/>
              </a:rPr>
              <a:t>Pre period</a:t>
            </a:r>
            <a:r>
              <a:rPr lang="en-US" sz="4100" b="1" dirty="0">
                <a:latin typeface="Calibri"/>
                <a:ea typeface="Calibri"/>
                <a:cs typeface="Calibri"/>
                <a:sym typeface="Calibri"/>
              </a:rPr>
              <a:t>: </a:t>
            </a:r>
            <a:r>
              <a:rPr lang="en-US" sz="4100" dirty="0">
                <a:latin typeface="Calibri"/>
                <a:ea typeface="Calibri"/>
                <a:cs typeface="Calibri"/>
                <a:sym typeface="Calibri"/>
              </a:rPr>
              <a:t>6 months prior to enrollment or meeting eligibility requirements</a:t>
            </a:r>
          </a:p>
          <a:p>
            <a:pPr>
              <a:spcAft>
                <a:spcPts val="1200"/>
              </a:spcAft>
              <a:buSzPts val="4715"/>
            </a:pPr>
            <a:r>
              <a:rPr lang="en-US" sz="4100" u="sng" dirty="0">
                <a:latin typeface="Calibri"/>
                <a:ea typeface="Calibri"/>
                <a:cs typeface="Calibri"/>
                <a:sym typeface="Calibri"/>
              </a:rPr>
              <a:t>Treatment period:: </a:t>
            </a:r>
            <a:r>
              <a:rPr lang="en-US" sz="4100" dirty="0">
                <a:latin typeface="Calibri"/>
                <a:ea typeface="Calibri"/>
                <a:cs typeface="Calibri"/>
                <a:sym typeface="Calibri"/>
              </a:rPr>
              <a:t>Standardized at 8 months  to be able to apply it to the comparison group</a:t>
            </a:r>
          </a:p>
          <a:p>
            <a:pPr>
              <a:spcAft>
                <a:spcPts val="1200"/>
              </a:spcAft>
              <a:buSzPts val="4715"/>
            </a:pPr>
            <a:r>
              <a:rPr lang="en-US" sz="4100" u="sng" dirty="0">
                <a:latin typeface="Calibri"/>
                <a:ea typeface="Calibri"/>
                <a:cs typeface="Calibri"/>
                <a:sym typeface="Calibri"/>
              </a:rPr>
              <a:t>Post period: </a:t>
            </a:r>
            <a:r>
              <a:rPr lang="en-US" sz="4100" dirty="0">
                <a:latin typeface="Calibri"/>
                <a:ea typeface="Calibri"/>
                <a:cs typeface="Calibri"/>
                <a:sym typeface="Calibri"/>
              </a:rPr>
              <a:t>6 months post discharge from the program</a:t>
            </a:r>
            <a:endParaRPr lang="en-US" sz="4100" b="1" dirty="0">
              <a:latin typeface="Calibri"/>
              <a:ea typeface="Calibri"/>
              <a:cs typeface="Calibri"/>
              <a:sym typeface="Calibri"/>
            </a:endParaRPr>
          </a:p>
          <a:p>
            <a:pPr>
              <a:spcAft>
                <a:spcPts val="1200"/>
              </a:spcAft>
              <a:buSzPts val="4715"/>
            </a:pPr>
            <a:r>
              <a:rPr lang="en-US" sz="4100" b="1" dirty="0">
                <a:latin typeface="Calibri"/>
                <a:ea typeface="Calibri"/>
                <a:cs typeface="Calibri"/>
                <a:sym typeface="Calibri"/>
              </a:rPr>
              <a:t>Outcomes:</a:t>
            </a:r>
          </a:p>
          <a:p>
            <a:pPr>
              <a:spcAft>
                <a:spcPts val="1200"/>
              </a:spcAft>
              <a:buSzPts val="4715"/>
            </a:pPr>
            <a:r>
              <a:rPr lang="en-US" sz="4100" u="sng" dirty="0">
                <a:latin typeface="Calibri"/>
                <a:ea typeface="Calibri"/>
                <a:cs typeface="Calibri"/>
                <a:sym typeface="Calibri"/>
              </a:rPr>
              <a:t>Primary</a:t>
            </a:r>
            <a:r>
              <a:rPr lang="en-US" sz="4100" dirty="0">
                <a:latin typeface="Calibri"/>
                <a:ea typeface="Calibri"/>
                <a:cs typeface="Calibri"/>
                <a:sym typeface="Calibri"/>
              </a:rPr>
              <a:t>:  Change in emergency department and inpatient utilization for behavioral health and non-behavioral health  diagnoses pre  to post, relative to the amount of time active on the health plan.</a:t>
            </a:r>
            <a:endParaRPr lang="en-US" sz="4100" b="1" dirty="0">
              <a:latin typeface="Calibri"/>
              <a:ea typeface="Calibri"/>
              <a:cs typeface="Calibri"/>
              <a:sym typeface="Calibri"/>
            </a:endParaRPr>
          </a:p>
          <a:p>
            <a:pPr>
              <a:spcAft>
                <a:spcPts val="1200"/>
              </a:spcAft>
              <a:buSzPts val="4715"/>
            </a:pPr>
            <a:r>
              <a:rPr lang="en-US" sz="4100" u="sng" dirty="0">
                <a:latin typeface="Calibri"/>
                <a:ea typeface="Calibri"/>
                <a:cs typeface="Calibri"/>
                <a:sym typeface="Calibri"/>
              </a:rPr>
              <a:t>Secondary:</a:t>
            </a:r>
            <a:r>
              <a:rPr lang="en-US" sz="4100" dirty="0">
                <a:latin typeface="Calibri"/>
                <a:ea typeface="Calibri"/>
                <a:cs typeface="Calibri"/>
                <a:sym typeface="Calibri"/>
              </a:rPr>
              <a:t> Engagement in the health care plan</a:t>
            </a:r>
            <a:endParaRPr lang="en-US" sz="4100" u="sng" dirty="0">
              <a:latin typeface="Calibri"/>
              <a:ea typeface="Calibri"/>
              <a:cs typeface="Calibri"/>
              <a:sym typeface="Calibri"/>
            </a:endParaRPr>
          </a:p>
        </p:txBody>
      </p:sp>
      <p:pic>
        <p:nvPicPr>
          <p:cNvPr id="51" name="Picture 50"/>
          <p:cNvPicPr>
            <a:picLocks noChangeAspect="1"/>
          </p:cNvPicPr>
          <p:nvPr/>
        </p:nvPicPr>
        <p:blipFill>
          <a:blip r:embed="rId10"/>
          <a:stretch>
            <a:fillRect/>
          </a:stretch>
        </p:blipFill>
        <p:spPr>
          <a:xfrm>
            <a:off x="660466" y="28322113"/>
            <a:ext cx="1266825" cy="1181100"/>
          </a:xfrm>
          <a:prstGeom prst="rect">
            <a:avLst/>
          </a:prstGeom>
        </p:spPr>
      </p:pic>
      <p:graphicFrame>
        <p:nvGraphicFramePr>
          <p:cNvPr id="11" name="Table 10"/>
          <p:cNvGraphicFramePr>
            <a:graphicFrameLocks noGrp="1"/>
          </p:cNvGraphicFramePr>
          <p:nvPr>
            <p:extLst>
              <p:ext uri="{D42A27DB-BD31-4B8C-83A1-F6EECF244321}">
                <p14:modId xmlns:p14="http://schemas.microsoft.com/office/powerpoint/2010/main" val="3214977143"/>
              </p:ext>
            </p:extLst>
          </p:nvPr>
        </p:nvGraphicFramePr>
        <p:xfrm>
          <a:off x="29652686" y="7647072"/>
          <a:ext cx="13396427" cy="14721840"/>
        </p:xfrm>
        <a:graphic>
          <a:graphicData uri="http://schemas.openxmlformats.org/drawingml/2006/table">
            <a:tbl>
              <a:tblPr firstRow="1" bandRow="1">
                <a:tableStyleId>{5C22544A-7EE6-4342-B048-85BDC9FD1C3A}</a:tableStyleId>
              </a:tblPr>
              <a:tblGrid>
                <a:gridCol w="4666939">
                  <a:extLst>
                    <a:ext uri="{9D8B030D-6E8A-4147-A177-3AD203B41FA5}">
                      <a16:colId xmlns:a16="http://schemas.microsoft.com/office/drawing/2014/main" val="4162133692"/>
                    </a:ext>
                  </a:extLst>
                </a:gridCol>
                <a:gridCol w="6949440">
                  <a:extLst>
                    <a:ext uri="{9D8B030D-6E8A-4147-A177-3AD203B41FA5}">
                      <a16:colId xmlns:a16="http://schemas.microsoft.com/office/drawing/2014/main" val="196098487"/>
                    </a:ext>
                  </a:extLst>
                </a:gridCol>
                <a:gridCol w="1780048">
                  <a:extLst>
                    <a:ext uri="{9D8B030D-6E8A-4147-A177-3AD203B41FA5}">
                      <a16:colId xmlns:a16="http://schemas.microsoft.com/office/drawing/2014/main" val="4123189263"/>
                    </a:ext>
                  </a:extLst>
                </a:gridCol>
              </a:tblGrid>
              <a:tr h="870858">
                <a:tc>
                  <a:txBody>
                    <a:bodyPr/>
                    <a:lstStyle/>
                    <a:p>
                      <a:pPr algn="ctr"/>
                      <a:r>
                        <a:rPr lang="en-US" sz="3600" dirty="0"/>
                        <a:t>Outcome</a:t>
                      </a:r>
                    </a:p>
                  </a:txBody>
                  <a:tcPr/>
                </a:tc>
                <a:tc>
                  <a:txBody>
                    <a:bodyPr/>
                    <a:lstStyle/>
                    <a:p>
                      <a:pPr algn="ctr"/>
                      <a:r>
                        <a:rPr lang="en-US" sz="3600" dirty="0"/>
                        <a:t>Result</a:t>
                      </a:r>
                    </a:p>
                  </a:txBody>
                  <a:tcPr/>
                </a:tc>
                <a:tc>
                  <a:txBody>
                    <a:bodyPr/>
                    <a:lstStyle/>
                    <a:p>
                      <a:r>
                        <a:rPr lang="en-US" sz="3600" dirty="0"/>
                        <a:t>P-value</a:t>
                      </a:r>
                    </a:p>
                  </a:txBody>
                  <a:tcPr/>
                </a:tc>
                <a:extLst>
                  <a:ext uri="{0D108BD9-81ED-4DB2-BD59-A6C34878D82A}">
                    <a16:rowId xmlns:a16="http://schemas.microsoft.com/office/drawing/2014/main" val="205365042"/>
                  </a:ext>
                </a:extLst>
              </a:tr>
              <a:tr h="822960">
                <a:tc>
                  <a:txBody>
                    <a:bodyPr/>
                    <a:lstStyle/>
                    <a:p>
                      <a:r>
                        <a:rPr lang="en-US" sz="3600" b="1" dirty="0"/>
                        <a:t>Difference in BH stays (post-pre)</a:t>
                      </a:r>
                    </a:p>
                  </a:txBody>
                  <a:tcPr/>
                </a:tc>
                <a:tc>
                  <a:txBody>
                    <a:bodyPr/>
                    <a:lstStyle/>
                    <a:p>
                      <a:r>
                        <a:rPr lang="en-US" sz="3600" b="1" dirty="0"/>
                        <a:t>Adjusted for language of care, BHICA patients, on average, decreased their number of stays (post to pre) </a:t>
                      </a:r>
                      <a:r>
                        <a:rPr lang="en-US" sz="3600" b="1" u="sng" dirty="0"/>
                        <a:t>by .193 more stays per member month </a:t>
                      </a:r>
                      <a:r>
                        <a:rPr lang="en-US" sz="3600" b="1" dirty="0"/>
                        <a:t>than the THP population. This difference was significant.</a:t>
                      </a:r>
                    </a:p>
                  </a:txBody>
                  <a:tcPr/>
                </a:tc>
                <a:tc>
                  <a:txBody>
                    <a:bodyPr/>
                    <a:lstStyle/>
                    <a:p>
                      <a:r>
                        <a:rPr lang="en-US" sz="3600" b="1" dirty="0"/>
                        <a:t>0.0302*</a:t>
                      </a:r>
                    </a:p>
                  </a:txBody>
                  <a:tcPr/>
                </a:tc>
                <a:extLst>
                  <a:ext uri="{0D108BD9-81ED-4DB2-BD59-A6C34878D82A}">
                    <a16:rowId xmlns:a16="http://schemas.microsoft.com/office/drawing/2014/main" val="216097989"/>
                  </a:ext>
                </a:extLst>
              </a:tr>
              <a:tr h="822960">
                <a:tc>
                  <a:txBody>
                    <a:bodyPr/>
                    <a:lstStyle/>
                    <a:p>
                      <a:r>
                        <a:rPr lang="en-US" sz="3600" dirty="0"/>
                        <a:t>Difference in med-surg stays (post-pre)</a:t>
                      </a:r>
                    </a:p>
                  </a:txBody>
                  <a:tcPr/>
                </a:tc>
                <a:tc>
                  <a:txBody>
                    <a:bodyPr/>
                    <a:lstStyle/>
                    <a:p>
                      <a:r>
                        <a:rPr lang="en-US" sz="3600" dirty="0"/>
                        <a:t>There is no significant association in the difference in number of med surg stays (post - pre) between the two groups.</a:t>
                      </a:r>
                    </a:p>
                  </a:txBody>
                  <a:tcPr/>
                </a:tc>
                <a:tc>
                  <a:txBody>
                    <a:bodyPr/>
                    <a:lstStyle/>
                    <a:p>
                      <a:r>
                        <a:rPr lang="en-US" sz="3600" dirty="0"/>
                        <a:t>0.6943</a:t>
                      </a:r>
                    </a:p>
                  </a:txBody>
                  <a:tcPr/>
                </a:tc>
                <a:extLst>
                  <a:ext uri="{0D108BD9-81ED-4DB2-BD59-A6C34878D82A}">
                    <a16:rowId xmlns:a16="http://schemas.microsoft.com/office/drawing/2014/main" val="4068890356"/>
                  </a:ext>
                </a:extLst>
              </a:tr>
              <a:tr h="822960">
                <a:tc>
                  <a:txBody>
                    <a:bodyPr/>
                    <a:lstStyle/>
                    <a:p>
                      <a:r>
                        <a:rPr lang="en-US" sz="3600" b="1" dirty="0"/>
                        <a:t>Difference</a:t>
                      </a:r>
                      <a:r>
                        <a:rPr lang="en-US" sz="3600" b="1" baseline="0" dirty="0"/>
                        <a:t> in BH days (post-pre)</a:t>
                      </a:r>
                      <a:endParaRPr lang="en-US" sz="3600" b="1" dirty="0"/>
                    </a:p>
                  </a:txBody>
                  <a:tcPr/>
                </a:tc>
                <a:tc>
                  <a:txBody>
                    <a:bodyPr/>
                    <a:lstStyle/>
                    <a:p>
                      <a:r>
                        <a:rPr lang="en-US" sz="3600" b="1" dirty="0"/>
                        <a:t>Adjusted for language of care, BHICA patients, on average, decreased their number of days in a BH stay (post to pre) by </a:t>
                      </a:r>
                      <a:r>
                        <a:rPr lang="en-US" sz="3600" b="1" u="sng" dirty="0"/>
                        <a:t>1.6 more days  per member month </a:t>
                      </a:r>
                      <a:r>
                        <a:rPr lang="en-US" sz="3600" b="1" dirty="0"/>
                        <a:t>than the THP population. This difference was significant.</a:t>
                      </a:r>
                    </a:p>
                  </a:txBody>
                  <a:tcPr/>
                </a:tc>
                <a:tc>
                  <a:txBody>
                    <a:bodyPr/>
                    <a:lstStyle/>
                    <a:p>
                      <a:r>
                        <a:rPr lang="en-US" sz="3600" b="1" dirty="0"/>
                        <a:t>0.0013*</a:t>
                      </a:r>
                    </a:p>
                  </a:txBody>
                  <a:tcPr/>
                </a:tc>
                <a:extLst>
                  <a:ext uri="{0D108BD9-81ED-4DB2-BD59-A6C34878D82A}">
                    <a16:rowId xmlns:a16="http://schemas.microsoft.com/office/drawing/2014/main" val="2457550092"/>
                  </a:ext>
                </a:extLst>
              </a:tr>
              <a:tr h="822960">
                <a:tc>
                  <a:txBody>
                    <a:bodyPr/>
                    <a:lstStyle/>
                    <a:p>
                      <a:r>
                        <a:rPr lang="en-US" sz="3600" dirty="0"/>
                        <a:t>Difference</a:t>
                      </a:r>
                      <a:r>
                        <a:rPr lang="en-US" sz="3600" baseline="0" dirty="0"/>
                        <a:t> in med surg in-patient  (post-pre)</a:t>
                      </a:r>
                      <a:endParaRPr lang="en-US" sz="3600" dirty="0"/>
                    </a:p>
                  </a:txBody>
                  <a:tcPr/>
                </a:tc>
                <a:tc>
                  <a:txBody>
                    <a:bodyPr/>
                    <a:lstStyle/>
                    <a:p>
                      <a:r>
                        <a:rPr lang="en-US" sz="3600" dirty="0"/>
                        <a:t>There is no significant association in the difference in number of med surg,</a:t>
                      </a:r>
                      <a:r>
                        <a:rPr lang="en-US" sz="3600" baseline="0" dirty="0"/>
                        <a:t> in-patient</a:t>
                      </a:r>
                      <a:r>
                        <a:rPr lang="en-US" sz="3600" dirty="0"/>
                        <a:t> days (post - pre) between the two groups.</a:t>
                      </a:r>
                    </a:p>
                  </a:txBody>
                  <a:tcPr/>
                </a:tc>
                <a:tc>
                  <a:txBody>
                    <a:bodyPr/>
                    <a:lstStyle/>
                    <a:p>
                      <a:r>
                        <a:rPr lang="en-US" sz="3600" dirty="0"/>
                        <a:t>0.0781</a:t>
                      </a:r>
                    </a:p>
                  </a:txBody>
                  <a:tcPr/>
                </a:tc>
                <a:extLst>
                  <a:ext uri="{0D108BD9-81ED-4DB2-BD59-A6C34878D82A}">
                    <a16:rowId xmlns:a16="http://schemas.microsoft.com/office/drawing/2014/main" val="1604730151"/>
                  </a:ext>
                </a:extLst>
              </a:tr>
            </a:tbl>
          </a:graphicData>
        </a:graphic>
      </p:graphicFrame>
      <p:sp>
        <p:nvSpPr>
          <p:cNvPr id="13" name="TextBox 12"/>
          <p:cNvSpPr txBox="1"/>
          <p:nvPr/>
        </p:nvSpPr>
        <p:spPr>
          <a:xfrm>
            <a:off x="29652686" y="22641001"/>
            <a:ext cx="13506934" cy="1938992"/>
          </a:xfrm>
          <a:prstGeom prst="rect">
            <a:avLst/>
          </a:prstGeom>
          <a:noFill/>
        </p:spPr>
        <p:txBody>
          <a:bodyPr wrap="square" rtlCol="0">
            <a:spAutoFit/>
          </a:bodyPr>
          <a:lstStyle/>
          <a:p>
            <a:pPr marL="571500" indent="-571500">
              <a:buFont typeface="Arial" panose="020B0604020202020204" pitchFamily="34" charset="0"/>
              <a:buChar char="•"/>
            </a:pPr>
            <a:r>
              <a:rPr lang="en-US" sz="4000" dirty="0">
                <a:latin typeface="Calibri" panose="020F0502020204030204" pitchFamily="34" charset="0"/>
                <a:cs typeface="Calibri" panose="020F0502020204030204" pitchFamily="34" charset="0"/>
              </a:rPr>
              <a:t>We did not see significant differences in the difference (post-pre) for emergency room encounters between the two groups.</a:t>
            </a:r>
          </a:p>
        </p:txBody>
      </p:sp>
      <p:sp>
        <p:nvSpPr>
          <p:cNvPr id="60" name="Google Shape;108;g126dc4e87bf_0_0"/>
          <p:cNvSpPr txBox="1"/>
          <p:nvPr/>
        </p:nvSpPr>
        <p:spPr>
          <a:xfrm>
            <a:off x="29553420" y="24763658"/>
            <a:ext cx="13606200" cy="868200"/>
          </a:xfrm>
          <a:prstGeom prst="rect">
            <a:avLst/>
          </a:prstGeom>
          <a:solidFill>
            <a:srgbClr val="00437B"/>
          </a:solidFill>
          <a:ln>
            <a:noFill/>
          </a:ln>
        </p:spPr>
        <p:txBody>
          <a:bodyPr spcFirstLastPara="1" wrap="square" lIns="127950" tIns="63975" rIns="127950" bIns="63975" anchor="t" anchorCtr="0">
            <a:spAutoFit/>
          </a:bodyPr>
          <a:lstStyle/>
          <a:p>
            <a:pPr marL="0" marR="0" lvl="0" indent="0" algn="ctr" rtl="0">
              <a:lnSpc>
                <a:spcPct val="100000"/>
              </a:lnSpc>
              <a:spcBef>
                <a:spcPts val="0"/>
              </a:spcBef>
              <a:spcAft>
                <a:spcPts val="0"/>
              </a:spcAft>
              <a:buClr>
                <a:srgbClr val="000000"/>
              </a:buClr>
              <a:buSzPts val="4800"/>
              <a:buFont typeface="Arial"/>
              <a:buNone/>
            </a:pPr>
            <a:r>
              <a:rPr lang="en-US" sz="4800" b="1" i="0" u="none" strike="noStrike" cap="none" dirty="0">
                <a:solidFill>
                  <a:schemeClr val="lt1"/>
                </a:solidFill>
                <a:latin typeface="Calibri"/>
                <a:ea typeface="Calibri"/>
                <a:cs typeface="Calibri"/>
                <a:sym typeface="Calibri"/>
              </a:rPr>
              <a:t>Results: Patient engagement</a:t>
            </a:r>
            <a:endParaRPr sz="1400" b="0" i="0" u="none" strike="noStrike" cap="none" dirty="0">
              <a:solidFill>
                <a:srgbClr val="000000"/>
              </a:solidFill>
              <a:latin typeface="Arial"/>
              <a:ea typeface="Arial"/>
              <a:cs typeface="Arial"/>
              <a:sym typeface="Arial"/>
            </a:endParaRPr>
          </a:p>
        </p:txBody>
      </p:sp>
      <p:sp>
        <p:nvSpPr>
          <p:cNvPr id="17" name="TextBox 16"/>
          <p:cNvSpPr txBox="1"/>
          <p:nvPr/>
        </p:nvSpPr>
        <p:spPr>
          <a:xfrm>
            <a:off x="29750601" y="25939428"/>
            <a:ext cx="13409019" cy="5509200"/>
          </a:xfrm>
          <a:prstGeom prst="rect">
            <a:avLst/>
          </a:prstGeom>
          <a:solidFill>
            <a:schemeClr val="accent1">
              <a:lumMod val="20000"/>
              <a:lumOff val="80000"/>
            </a:schemeClr>
          </a:solidFill>
          <a:ln>
            <a:solidFill>
              <a:schemeClr val="bg2">
                <a:lumMod val="60000"/>
                <a:lumOff val="40000"/>
              </a:schemeClr>
            </a:solidFill>
          </a:ln>
        </p:spPr>
        <p:txBody>
          <a:bodyPr wrap="square" rtlCol="0">
            <a:spAutoFit/>
          </a:bodyPr>
          <a:lstStyle/>
          <a:p>
            <a:r>
              <a:rPr lang="en-US" sz="4400" dirty="0">
                <a:latin typeface="Calibri" panose="020F0502020204030204" pitchFamily="34" charset="0"/>
                <a:cs typeface="Calibri" panose="020F0502020204030204" pitchFamily="34" charset="0"/>
              </a:rPr>
              <a:t>BHICA members </a:t>
            </a:r>
            <a:r>
              <a:rPr lang="en-US" sz="4400" u="sng" dirty="0">
                <a:latin typeface="Calibri" panose="020F0502020204030204" pitchFamily="34" charset="0"/>
                <a:cs typeface="Calibri" panose="020F0502020204030204" pitchFamily="34" charset="0"/>
              </a:rPr>
              <a:t>were significantly more likely to  meet the criteria  for  inclusion in the utilization study </a:t>
            </a:r>
            <a:r>
              <a:rPr lang="en-US" sz="4400" dirty="0">
                <a:latin typeface="Calibri" panose="020F0502020204030204" pitchFamily="34" charset="0"/>
                <a:cs typeface="Calibri" panose="020F0502020204030204" pitchFamily="34" charset="0"/>
              </a:rPr>
              <a:t>(at least 1/3 of a  month engaged during each time period).  (p=0.016)</a:t>
            </a:r>
          </a:p>
          <a:p>
            <a:endParaRPr lang="en-US" sz="4400" dirty="0">
              <a:latin typeface="Calibri" panose="020F0502020204030204" pitchFamily="34" charset="0"/>
              <a:cs typeface="Calibri" panose="020F0502020204030204" pitchFamily="34" charset="0"/>
            </a:endParaRPr>
          </a:p>
          <a:p>
            <a:r>
              <a:rPr lang="en-US" sz="4400" dirty="0">
                <a:latin typeface="Calibri" panose="020F0502020204030204" pitchFamily="34" charset="0"/>
                <a:cs typeface="Calibri" panose="020F0502020204030204" pitchFamily="34" charset="0"/>
              </a:rPr>
              <a:t>BHICA members were, on average, </a:t>
            </a:r>
            <a:r>
              <a:rPr lang="en-US" sz="4400" u="sng" dirty="0">
                <a:latin typeface="Calibri" panose="020F0502020204030204" pitchFamily="34" charset="0"/>
                <a:cs typeface="Calibri" panose="020F0502020204030204" pitchFamily="34" charset="0"/>
              </a:rPr>
              <a:t>engaged in the health care plan .82 members months longer than the comparison group </a:t>
            </a:r>
            <a:r>
              <a:rPr lang="en-US" sz="4400" dirty="0">
                <a:latin typeface="Calibri" panose="020F0502020204030204" pitchFamily="34" charset="0"/>
                <a:cs typeface="Calibri" panose="020F0502020204030204" pitchFamily="34" charset="0"/>
              </a:rPr>
              <a:t>during the post period. (p=.0003)</a:t>
            </a: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4D402C50A777140A151371479AED18C" ma:contentTypeVersion="9" ma:contentTypeDescription="Create a new document." ma:contentTypeScope="" ma:versionID="cfd6508d99a68ad3ce8a65e68b633031">
  <xsd:schema xmlns:xsd="http://www.w3.org/2001/XMLSchema" xmlns:xs="http://www.w3.org/2001/XMLSchema" xmlns:p="http://schemas.microsoft.com/office/2006/metadata/properties" xmlns:ns2="05a63ca5-2ee9-4568-9cda-74ec4b44b766" xmlns:ns3="d8d70040-3848-4381-a392-841cdeb5cb52" targetNamespace="http://schemas.microsoft.com/office/2006/metadata/properties" ma:root="true" ma:fieldsID="41d1e7596297758cc609aaea4281c57c" ns2:_="" ns3:_="">
    <xsd:import namespace="05a63ca5-2ee9-4568-9cda-74ec4b44b766"/>
    <xsd:import namespace="d8d70040-3848-4381-a392-841cdeb5cb52"/>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3:SharedWithUsers" minOccurs="0"/>
                <xsd:element ref="ns3:SharedWithDetails" minOccurs="0"/>
                <xsd:element ref="ns2:MediaServiceAutoTag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5a63ca5-2ee9-4568-9cda-74ec4b44b76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8d70040-3848-4381-a392-841cdeb5cb52"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34731B9-204C-4CD5-9FCF-4E07F149D469}"/>
</file>

<file path=customXml/itemProps2.xml><?xml version="1.0" encoding="utf-8"?>
<ds:datastoreItem xmlns:ds="http://schemas.openxmlformats.org/officeDocument/2006/customXml" ds:itemID="{632835AA-FEE1-4EE7-B7F9-1E76D6B938D3}"/>
</file>

<file path=customXml/itemProps3.xml><?xml version="1.0" encoding="utf-8"?>
<ds:datastoreItem xmlns:ds="http://schemas.openxmlformats.org/officeDocument/2006/customXml" ds:itemID="{38990488-CE14-406A-BB48-48A82BF1D5E8}"/>
</file>

<file path=docProps/app.xml><?xml version="1.0" encoding="utf-8"?>
<Properties xmlns="http://schemas.openxmlformats.org/officeDocument/2006/extended-properties" xmlns:vt="http://schemas.openxmlformats.org/officeDocument/2006/docPropsVTypes">
  <TotalTime>3660</TotalTime>
  <Words>799</Words>
  <Application>Microsoft Office PowerPoint</Application>
  <PresentationFormat>Custom</PresentationFormat>
  <Paragraphs>61</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Noto Sans Symbols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lnarsenault</dc:creator>
  <cp:lastModifiedBy>Monique Bertic-Cohen</cp:lastModifiedBy>
  <cp:revision>50</cp:revision>
  <dcterms:created xsi:type="dcterms:W3CDTF">2015-10-15T19:31:44Z</dcterms:created>
  <dcterms:modified xsi:type="dcterms:W3CDTF">2022-08-25T20:16:28Z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0x010100C4D402C50A777140A151371479AED18C</vt:lpwstr>
  </property>
</Properties>
</file>